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3840" r:id="rId2"/>
    <p:sldId id="4658" r:id="rId3"/>
    <p:sldId id="4659" r:id="rId4"/>
    <p:sldId id="4660" r:id="rId5"/>
    <p:sldId id="4661" r:id="rId6"/>
    <p:sldId id="4662" r:id="rId7"/>
    <p:sldId id="4663" r:id="rId8"/>
    <p:sldId id="4664" r:id="rId9"/>
    <p:sldId id="4665" r:id="rId10"/>
    <p:sldId id="4666" r:id="rId11"/>
    <p:sldId id="4589" r:id="rId12"/>
    <p:sldId id="4667" r:id="rId13"/>
    <p:sldId id="4422" r:id="rId14"/>
    <p:sldId id="4668" r:id="rId15"/>
    <p:sldId id="4669" r:id="rId16"/>
    <p:sldId id="4425"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778" autoAdjust="0"/>
    <p:restoredTop sz="94660"/>
  </p:normalViewPr>
  <p:slideViewPr>
    <p:cSldViewPr>
      <p:cViewPr>
        <p:scale>
          <a:sx n="70" d="100"/>
          <a:sy n="70" d="100"/>
        </p:scale>
        <p:origin x="786"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2025/1/31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2025/1/31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2025/1/31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2025/1/31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2025/1/31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2025/1/31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10:1-19】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此后，亚扪人的王死了，他儿子哈嫩接续他作王。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happened after this that the king of the people of Ammon died,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Hanun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大卫说：“我要照哈嫩的父亲拿辖厚待我的恩典厚待哈嫩。”于是大卫差遣臣仆，为他丧父安慰他。大卫的臣仆到了亚扪人的境内，</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said, “I will show kindness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Hanun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Nahash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as his father showed kindness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David sent by the hand of his servants to comfort him concerning his father. And David’s servants came into the land of the people of Ammon.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10:1-19】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属哈大底谢的诸王，见自己被以色列人打败，就与以色列人和好，归服他们。于是亚兰人不敢再帮助亚扪人了。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all the kings who were servants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Hadadezer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saw that they were defeated by Israel, they made peace with Israel and served them. So the Syrians were afraid to help the people of Ammon anymore.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84517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大卫差遣使者友好地访问亚扪王哈嫩（</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亚扪王哈嫩被臣仆们影响，恶待大卫的使者（</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大卫差人迎接使者归来（</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亚扪人联合亚兰人准备与大卫争战（</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9750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大卫差遣约押和亚比筛兄弟二人率大军迎战（</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7-12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亚扪人和亚兰人被以色列大军击败（</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en-US" altLang="zh-CN"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	亚兰人第二次集结大军，大卫亲率大军出征，将其打败（</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哈大底谢的诸王归服以色列人（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大卫的使者被哈嫩羞辱</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善意的使者被恶人羞辱</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罪人以恶报善</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主耶稣所差派的福音使者被罪人羞辱</a:t>
            </a:r>
          </a:p>
        </p:txBody>
      </p:sp>
    </p:spTree>
    <p:extLst>
      <p:ext uri="{BB962C8B-B14F-4D97-AF65-F5344CB8AC3E}">
        <p14:creationId xmlns:p14="http://schemas.microsoft.com/office/powerpoint/2010/main" val="2530312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主耶稣所差派的福音使者被罪人羞辱</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林前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err="1">
                <a:latin typeface="微软雅黑" panose="020B0503020204020204" pitchFamily="34" charset="-122"/>
                <a:ea typeface="微软雅黑" panose="020B0503020204020204" pitchFamily="34" charset="-122"/>
                <a:cs typeface="Calibri" panose="020F0502020204030204" pitchFamily="34" charset="0"/>
              </a:rPr>
              <a:t>Cor</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4:12-13】</a:t>
            </a:r>
          </a:p>
          <a:p>
            <a:pPr marL="0" indent="0" algn="just">
              <a:lnSpc>
                <a:spcPct val="11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并且劳苦，亲手作工。被人咒骂，我们就祝福；被人逼迫，我们就忍受；</a:t>
            </a: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we labor, working with our own hands. Being reviled, we bless; being persecuted, we endure;</a:t>
            </a:r>
          </a:p>
          <a:p>
            <a:pPr marL="0" indent="0" algn="just">
              <a:lnSpc>
                <a:spcPct val="11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被人毁谤，我们就善劝。直到如今，人还把我们看作世界上的污秽，万物中的渣滓。</a:t>
            </a: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being defamed, we entreat. We have been made as the filth of the world,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offscouring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all things until now.</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53074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以色列大军击败亚扪、亚兰联军</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亚扪刻意挑起战端</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亚扪，亚兰南北两路进攻</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以色列大军一分为二，以一敌二</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以色列人依靠神而得胜</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大卫亲征，击败亚兰人的反攻</a:t>
            </a:r>
          </a:p>
        </p:txBody>
      </p:sp>
    </p:spTree>
    <p:extLst>
      <p:ext uri="{BB962C8B-B14F-4D97-AF65-F5344CB8AC3E}">
        <p14:creationId xmlns:p14="http://schemas.microsoft.com/office/powerpoint/2010/main" val="3013832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分享自己传福音时曾被人误解，嘲笑，甚至羞辱的经历，事情后来的结局如何？自己从中得到怎样的收获？</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从人的责任的角度，讨论导致哈嫩惨败的原因有哪些？我们可以得到怎样的提醒？</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根据哈嫩对待大卫的使者，以及后来联合亚兰人的举动，讨论当哈嫩面对“威胁”，他处于怎样的心态（心理状态）？狂妄？胆怯？骄傲？自卑？</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讨论该怎样去除“哈嫩心态”？</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10:1-19】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但亚扪人的首领对他们的主哈嫩说：“大卫差人来安慰你，你想他是尊敬你父亲吗？他差臣仆来不是详察窥探，要倾覆这城吗？”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princes of the people of Ammon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Hanun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their lord, “Do you think that David really honors your father because he has sent comforters to you? Has David not rather sent his servants to you to search the city, to spy it out, and to overthrow it?”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哈嫩便将大卫臣仆的胡须剃去一半，又割断他们下半截的衣服，使他们露出下体，打发他们回去。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Hanun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took David’s servants, shaved off half of their beards, cut off their garments in the middle, at their buttocks, and sent them away.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84517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10:1-19】</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有人告诉大卫，他就差人去迎接他们；因为他们甚觉羞耻，告诉他们说：“可以住在耶利哥，等到胡须长起再回来。”</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When they told David, he sent to meet them, because the men were greatly ashamed. And the king said, “Wait at Jericho until your beards have grown, and then return.”</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亚扪人知道大卫憎恶他们，就打发人去，招募伯利合的亚兰人和琐巴的亚兰人，步兵二万，与玛迦王的人一千，陀伯人一万二千。</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When the people of Ammon saw that they had made themselves repulsive to David, the people of Ammon sent and hired the Syrians of Beth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Rehob</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and the Syrians of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Zoba</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twenty thousand foot soldiers; and from the king of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Maacah</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one thousand men, and from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Ish-Tob</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twelve thousand men.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84517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10:1-19】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大卫听见了，就差派约押统带勇猛的全军出去。</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David heard of it, he sent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the army of the mighty 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亚扪人出来在城门前摆阵；琐巴与利合的亚兰人、陀伯人并玛迦人，另在郊野摆阵。</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people of Ammon came out and put themselves in battle array at the entrance of the gate. And the Syrians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Ish-Tob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Maacah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were by themselves in the field.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84517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10:1-19】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约押看见敌人在他前后摆阵，就从以色列军中挑选精兵，使他们对着亚兰人摆阵。</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saw that the battle line was against him before and behind, he chose some of Israel’s best and put them in battle array against the Syrians.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其余的兵交与他兄弟亚比筛，对着亚扪人摆阵。</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rest of the people he put under the command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brother, that he might set them in battle array against the people of Ammon.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84517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10:1-19】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约押对亚比筛说：“亚兰人若强过我，你就来帮助我；亚扪人若强过你，我就去帮助你。</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said, “If the Syrians are too strong for me, then you shall help me; but if the people of Ammon are too strong for you, then I will come and help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我们都当刚强，为本国的民和　神的城邑作大丈夫。愿耶和华凭祂的意旨而行。”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 of good courage, and let us be strong for our people and for the cities of our God. And may the Lord do what is good in His sight.”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84517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10:1-19】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于是，约押和跟随他的人，前进攻打亚兰人，亚兰人在约押面前逃跑。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people who were with him drew near for the battle against the Syrians, and they fled before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亚扪人见亚兰人逃跑，他们也在亚比筛面前逃跑进城。约押就离开亚扪人那里，回耶路撒冷去了。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the people of Ammon saw that the Syrians were fleeing, they also fled before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entered the city. 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returned from the people of Ammon and went to Jerusalem.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84517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10:1-19】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亚兰人见自己被以色列人打败，就又聚集。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Syrians saw that they had been defeated by Israel, they gathered together.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哈大底谢差遣人，将大河那边的亚兰人调来。他们到了希兰，哈大底谢的将军朔法率领他们。</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Hadadezer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sent and brought out the Syrians who were beyond the River, and they came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Helam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Shobach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commander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Hadadezer’s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army went before them.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84517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10:1-19】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有人告诉大卫，他就聚集以色列众人，过约旦河，来到希兰。亚兰人迎着大卫摆阵，与他打仗。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it was told David, he gathered all Israel, crossed over the Jordan, and came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Helam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Syrians set themselves in battle array against David and fought with him.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亚兰人在以色列人面前逃跑。大卫杀了亚兰七百辆战车的人，四万马兵，又杀了亚兰的将军朔法。</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Syrians fled before Israel; and David killed seven hundred charioteers and forty thousand horsemen of the Syrians, and struck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Shobach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commander of their army, who died there.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84517566"/>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24735</TotalTime>
  <Words>2131</Words>
  <Application>Microsoft Office PowerPoint</Application>
  <PresentationFormat>On-screen Show (4:3)</PresentationFormat>
  <Paragraphs>80</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2162</cp:revision>
  <dcterms:created xsi:type="dcterms:W3CDTF">2014-02-25T17:54:08Z</dcterms:created>
  <dcterms:modified xsi:type="dcterms:W3CDTF">2025-02-01T04:08:17Z</dcterms:modified>
</cp:coreProperties>
</file>