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3840" r:id="rId2"/>
    <p:sldId id="4670" r:id="rId3"/>
    <p:sldId id="4671" r:id="rId4"/>
    <p:sldId id="4672" r:id="rId5"/>
    <p:sldId id="4673" r:id="rId6"/>
    <p:sldId id="4687" r:id="rId7"/>
    <p:sldId id="4674" r:id="rId8"/>
    <p:sldId id="4675" r:id="rId9"/>
    <p:sldId id="4676" r:id="rId10"/>
    <p:sldId id="4677" r:id="rId11"/>
    <p:sldId id="4688" r:id="rId12"/>
    <p:sldId id="4678" r:id="rId13"/>
    <p:sldId id="4679" r:id="rId14"/>
    <p:sldId id="4680" r:id="rId15"/>
    <p:sldId id="4667" r:id="rId16"/>
    <p:sldId id="4422" r:id="rId17"/>
    <p:sldId id="4425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63" autoAdjust="0"/>
    <p:restoredTop sz="94660"/>
  </p:normalViewPr>
  <p:slideViewPr>
    <p:cSldViewPr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2025/2/7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过了一年，到列王出战的时候，大卫又差派约押率领臣仆和以色列众人出战。他们就打败亚扪人，围攻拉巴。大卫仍住在耶路撒冷。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happened in the spring of the year, at the time when kings go out to battle, that David sent </a:t>
            </a:r>
            <a:r>
              <a:rPr lang="en-US" altLang="zh-CN" sz="2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his servants with him, and all Israel; and they destroyed the people of Ammon and besieged </a:t>
            </a:r>
            <a:r>
              <a:rPr lang="en-US" altLang="zh-CN" sz="26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Rabbah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But David remained at Jerusalem.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一日，太阳平西，大卫从床上起来，在王宫的平顶上游行，看见一个妇人沐浴，容貌甚美。</a:t>
            </a:r>
            <a:r>
              <a:rPr lang="en-US" altLang="zh-CN" sz="2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it happened one evening that David arose from his bed and walked on the roof of the king’s house. And from the roof he saw a woman bathing, and the woman was very beautiful to behold.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592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王若发怒，问你说：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‘你们打仗为什么挨近城墙呢？岂不知敌人必从城上射箭吗？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happens that the king’s wrath rises, and he says to you: ‘Why did you approach so near to the city when you fought? Did you not know that they would shoot from the wall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从前打死耶路比设（就是“耶路巴力”。见士师记</a:t>
            </a: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节）儿子亚比米勒的是谁呢？岂不是一个妇人从城上抛下一块上磨石来，打在他身上，他就死在提备斯吗？你们为什么挨近城墙呢？’你就说：‘王的仆人赫人乌利亚也死了。’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struck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Abimelech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son of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Jerubbesheth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Was it not a woman who cast a piece of a millstone on him from the wall, so that he died in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Thebez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Why did you go near the wall?’—then you shall say, ‘Your servant Uriah the Hittite is dead also.’” 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10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使者起身，来见大卫，照着约押所吩咐他的话奏告大卫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messenger went, and came and told David all that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had sent by him.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使者对大卫说：“敌人强过我们，出到郊野与我们打仗，我们追杀他们，直到城门口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messenger said to David, “Surely the men prevailed against us and came out to us in the field; then we drove them back as far as the entrance of the gate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射箭的从城上射王的仆人，射死几个，赫人乌利亚也死了。”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archers shot from the wall at your servants; and some of the king’s servants are dead, and your servant Uriah the Hittite is dead also.”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王向使者说：“你告诉约押说：‘不要因这事愁闷，刀剑或吞灭这人或吞灭那人，没有一定的，你只管竭力攻城，将城倾覆。’可以用这话勉励约押。”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David said to the messenger, “Thus you shall say to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: ‘Do not let this thing displease you, for the sword devours one as well as another. Strengthen your attack against the city, and overthrow it.’ So encourage him.”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乌利亚的妻听见丈夫乌利亚死了，就为他哀哭。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the wife of Uriah heard that Uriah her husband was dead, she mourned for her husband.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哀哭的日子过了，大卫差人将她接到宫里，她就作了大卫的妻，给大卫生了一个儿子。但大卫所行的这事，耶和华甚不喜悦。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when her mourning was over, David sent and brought her to his house, and she became his wife and bore him a son. But the thing that David had done displeased the Lord.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经文简述：</a:t>
            </a:r>
            <a:endParaRPr lang="en-US" altLang="zh-CN" sz="32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</a:t>
            </a:r>
            <a:r>
              <a:rPr lang="zh-CN" altLang="en-US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所行的这事，耶和华甚不喜悦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altLang="zh-CN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大卫与乌利亚的妻子拔士巴犯奸淫罪（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 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两次试图利用乌利亚回来而掩盖自己的罪（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6-13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 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大卫陷害乌利亚，使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其死于战场（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14-25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 </a:t>
            </a: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大卫娶了拔士巴（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大卫一生的污点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14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</a:t>
            </a:r>
            <a:r>
              <a:rPr lang="zh-CN" altLang="en-US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犯罪</a:t>
            </a:r>
          </a:p>
          <a:p>
            <a:pPr algn="just">
              <a:lnSpc>
                <a:spcPct val="15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留在后方，不上前线作战，放下本分不顾（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  <a:p>
            <a:pPr algn="just">
              <a:lnSpc>
                <a:spcPct val="15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贪图享乐，满足自己的私欲（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  <a:p>
            <a:pPr algn="just">
              <a:lnSpc>
                <a:spcPct val="15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面对试探，没有避开（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11:4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  <a:p>
            <a:pPr algn="just">
              <a:lnSpc>
                <a:spcPct val="150000"/>
              </a:lnSpc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为遮掩奸淫罪而欺骗别人（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11:6-15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  <a:p>
            <a:pPr algn="just">
              <a:lnSpc>
                <a:spcPct val="15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因继续遮掩而犯了杀人罪（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）。</a:t>
            </a:r>
          </a:p>
        </p:txBody>
      </p:sp>
    </p:spTree>
    <p:extLst>
      <p:ext uri="{BB962C8B-B14F-4D97-AF65-F5344CB8AC3E}">
        <p14:creationId xmlns:p14="http://schemas.microsoft.com/office/powerpoint/2010/main" val="253031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问题</a:t>
            </a:r>
            <a:r>
              <a:rPr lang="zh-CN" altLang="en-US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讨论：</a:t>
            </a:r>
            <a:endParaRPr lang="en-US" altLang="zh-CN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根据大卫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越陷越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深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犯罪经历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讨论脱离罪的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最佳时机是什么时候？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有没有施展作为拦阻大卫进一步犯罪？如果没有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，神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拦阻大卫进一步犯罪？如果有，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哪些事说明神在拦阻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进一步的犯罪？</a:t>
            </a:r>
            <a:endParaRPr lang="zh-CN" altLang="en-US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20000"/>
              </a:lnSpc>
              <a:buAutoNum type="arabicParenR"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拔士巴，和约押可视为在大卫王的要求下被动犯罪。列举圣经中在被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胁迫、被动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的情形中，却没有犯罪的人物事例？给我们怎样的提醒？</a:t>
            </a:r>
          </a:p>
          <a:p>
            <a:pPr marL="514350" indent="-514350" algn="just">
              <a:lnSpc>
                <a:spcPct val="120000"/>
              </a:lnSpc>
              <a:buAutoNum type="arabicParenR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514350" indent="-514350" algn="just">
              <a:lnSpc>
                <a:spcPct val="100000"/>
              </a:lnSpc>
              <a:buAutoNum type="arabicParenR"/>
            </a:pP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分享本章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最后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一节经文让自己看到</a:t>
            </a:r>
            <a:r>
              <a:rPr lang="zh-CN" altLang="en-US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哪些发人深省</a:t>
            </a:r>
            <a:r>
              <a:rPr lang="zh-CN" altLang="en-US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的，神给人的警示？</a:t>
            </a:r>
            <a:endParaRPr lang="zh-CN" altLang="en-US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24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大卫就差人打听那妇人是谁。有人说：“她是以连的女儿，赫人乌利亚的妻拔示巴。” 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David sent and inquired about the woman. And someone said, “Is this not Bathsheba, the daughter of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Eliam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the wife of Uriah the Hittite?”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大卫差人去，将妇人接来。那时她的月经才得洁净。她来了，大卫与她同房，她就回家去了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David sent messengers, and took her; and she came to him, and he lay with her, for she was cleansed from her impurity; and she returned to her house.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于是她怀了孕，打发人去告诉大卫说：“我怀了孕。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woman conceived; so she sent and told David, and said, “I am with child.”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大卫差人到约押那里，说：“你打发赫人乌利亚到我这里来。”约押就打发乌利亚去见大卫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David sent to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saying, “Send me Uriah the Hittite.” And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sent Uriah to David.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乌利亚来了，大卫问约押好，也问兵好，又问争战的事怎样。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Uriah had come to him, David asked how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was doing, and how the people were doing, and how the war prospered.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大卫对乌利亚说：“你回家去，洗洗脚吧！”乌利亚出了王宫，随后王送他一份食物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David said to Uriah, “Go down to your house and wash your feet.” So Uriah departed from the king’s house, and a gift of food from the king followed him.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乌利亚却和他主人的仆人一同睡在宫门外，没有回家去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Uriah slept at the door of the king’s house with all the servants of his lord, and did not go down to his house.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有人告诉大卫说：“乌利亚没有回家去。”大卫就问乌利亚说：“你从远路上来，为什么不回家去呢？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they told David, saying, “Uriah did not go down to his house,” David said to Uriah, “Did you not come from a journey? Why did you not go down to your house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?”</a:t>
            </a: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乌利亚对大卫说：“约柜和以色列与犹大兵都住在棚里，我主约押和我主（或作“王”）的仆人都在田野安营。我岂可回家吃喝，与妻子同寝呢？我敢在王面前起誓（原文作“我指着王和王的性命起誓”），我决不行这事。” </a:t>
            </a:r>
            <a:endParaRPr lang="en-US" altLang="zh-CN" sz="30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Uriah said to David, “The ark and Israel and Judah are dwelling in tents, and my lord </a:t>
            </a:r>
            <a:r>
              <a:rPr lang="en-US" altLang="zh-CN" sz="30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the servants of my lord are encamped in the open fields. Shall I then go to my house to eat and drink, and to lie with my wife? As you live, and as your soul lives, I will not do this thing.”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9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大卫吩咐乌利亚说：“你今日仍住在这里，明日我打发你去。”于是乌利亚那日和次日住在耶路撒冷。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David said to Uriah, “Wait here today also, and tomorrow I will let you depart.” So Uriah remained in Jerusalem that day and the next.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0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大卫召了乌利亚来，叫他在自己面前吃喝，使他喝醉。到了晚上，乌利亚出去与他主的仆人一同住宿，还没有回到家里去</a:t>
            </a:r>
            <a:r>
              <a:rPr lang="zh-CN" altLang="en-US" sz="30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Now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David called him, he ate and drank before him; and he made him drunk.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at evening he went out to lie on his bed with the servants of his lord, but he did not go down to his house.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次日早晨，大卫写信与约押，交乌利亚随手带去。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In the morning it happened that David wrote a letter to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sent it by the hand of Uriah.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信内写着说：“要派乌利亚前进，到阵势极险之处，你们便退后，使他被杀。” 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he wrote in the letter, saying, “Set Uriah in the forefront of the hottest battle, and retreat from him, that he may be struck down and die.”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约押围城的时候，知道敌人那里有勇士，便将乌利亚派在那里。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it was, while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besieged the city, that he assigned Uriah to a place where he knew there were valiant men.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撒下</a:t>
            </a:r>
            <a:r>
              <a:rPr lang="zh-CN" altLang="en-US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Sam 11:1-27】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城里的人出来和约押打仗。大卫的仆人中有几个被杀的，赫人乌利亚也死了。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the men of the city came out and fought with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 And some of the people of the servants of David fell; and Uriah the Hittite died also.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于是约押差人去将争战的一切事告诉大卫</a:t>
            </a:r>
            <a:r>
              <a:rPr lang="zh-CN" altLang="en-US" sz="29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29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9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Joab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sent and told David all the things concerning the war,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又嘱咐使者说：“你把争战的一切事，对王说完了，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charged the messenger, saying, “When you have finished telling the matters of the war to the king,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en-US" altLang="zh-CN" sz="2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49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24759</TotalTime>
  <Words>1817</Words>
  <Application>Microsoft Office PowerPoint</Application>
  <PresentationFormat>全屏显示(4:3)</PresentationFormat>
  <Paragraphs>75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user</cp:lastModifiedBy>
  <cp:revision>2166</cp:revision>
  <dcterms:created xsi:type="dcterms:W3CDTF">2014-02-25T17:54:08Z</dcterms:created>
  <dcterms:modified xsi:type="dcterms:W3CDTF">2025-02-07T23:04:59Z</dcterms:modified>
</cp:coreProperties>
</file>