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3840" r:id="rId2"/>
    <p:sldId id="4706" r:id="rId3"/>
    <p:sldId id="4707" r:id="rId4"/>
    <p:sldId id="4708" r:id="rId5"/>
    <p:sldId id="4709" r:id="rId6"/>
    <p:sldId id="4710" r:id="rId7"/>
    <p:sldId id="4711" r:id="rId8"/>
    <p:sldId id="4712" r:id="rId9"/>
    <p:sldId id="4713" r:id="rId10"/>
    <p:sldId id="4714" r:id="rId11"/>
    <p:sldId id="4715" r:id="rId12"/>
    <p:sldId id="4716" r:id="rId13"/>
    <p:sldId id="4717" r:id="rId14"/>
    <p:sldId id="4718" r:id="rId15"/>
    <p:sldId id="4719" r:id="rId16"/>
    <p:sldId id="4720" r:id="rId17"/>
    <p:sldId id="4721" r:id="rId18"/>
    <p:sldId id="4722" r:id="rId19"/>
    <p:sldId id="4723" r:id="rId20"/>
    <p:sldId id="4724" r:id="rId21"/>
    <p:sldId id="4725" r:id="rId22"/>
    <p:sldId id="4667" r:id="rId23"/>
    <p:sldId id="4422" r:id="rId24"/>
    <p:sldId id="4705" r:id="rId25"/>
    <p:sldId id="4425"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60" d="100"/>
          <a:sy n="60" d="100"/>
        </p:scale>
        <p:origin x="-278" y="-8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2025/2/20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2025/2/20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2025/2/20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2025/2/20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2025/2/20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2025/2/20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2025/2/20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2025/2/20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2025/2/20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大卫的儿子押沙龙有一个美貌的妹子，名叫他玛，大卫的儿子暗嫩爱她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Absalom the son of David had a lovely sister, whose name was Tamar;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David loved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暗嫩为他妹子他玛忧急成病。他玛还是处女，暗嫩以为难向她行事</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so distressed over his sister Tamar that he became sick; for she was a virgin. And it was improper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do anything to her.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那时他玛穿着彩衣，因为没有出嫁的公主都是这样穿。暗嫩的仆人就把她赶出去，关门上闩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had on a robe of many colors, for the king’s virgin daughters wore such apparel. And his servant put her out and bolted the door behind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他玛把灰尘撒在头上，撕裂所穿的彩衣，以手抱头，一面行走，一面哭喊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Tamar put ashes on her head, and tore her robe of many colors that was on her, and laid her hand on her head and went away crying bitterly.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她胞兄押沙龙问她说：“莫非你哥哥暗嫩与你亲近了吗？我妹妹，暂且不要作声；他是你的哥哥，不要将这事放在心上。”他玛就孤孤单单地住在她胞兄押沙龙家里。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Absalom her brother said to her, “Has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your brother been with you? But now hold your peace, my sister. He is your brother; do not take this thing to heart.” So Tamar remained desolate in her brother Absalom’s house.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大卫王听见这事，就甚发怒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King David heard of all these things, he was very angry.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押沙龙并不和他哥哥暗嫩说好说歹，因为暗嫩玷辱他妹妹他玛，所以押沙龙恨恶他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Absalom spoke to his brother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neither good nor bad. For Absalom hated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because he had forced his sister Tamar.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过了二年，在靠近以法莲的巴力夏琐，有人为押沙龙剪羊毛，押沙龙请王的众子与他同去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after two full years, that Absalom had sheepshearers in Baal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near Ephraim; so Absalom invited all the king’s sons.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押沙龙来见王说：“现在有人为仆人剪羊毛，请王和王的臣仆与仆人同去。”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Absalom came to the king and said, “Kindly note, your servant has sheepshearers; please, let the king and his servants go with your servant.”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王对押沙龙说：“我儿，我们不必都去，恐怕使你耗费太多。”押沙龙再三请王，王仍是不肯去，只为他祝福。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king said to Absalom, “No, my son, let us not all go now, lest we be a burden to you.” Then he urged him, but he would not go; and he blessed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押沙龙说：“王若不去，求王许我哥哥暗嫩同去。”王说：“何必要他去呢？”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said, “If not, please let my brother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go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us.”And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king said to him, “Why should he go with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押沙龙再三求王，王就许暗嫩和王的众子与他同去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urged him; so he let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the king’s sons go with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押沙龙吩咐仆人说：“你们注意，看暗嫩饮酒畅快的时候，我对你们说杀暗嫩，你们便杀他，不要惧怕。这不是我吩咐你们的吗？你们只管壮胆奋勇。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had commanded his servants, saying, “Watch now,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heart is merry with wine, and when I say to you, ‘Strike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then kill him. Do not be afraid. Have I not commanded you? Be courageous and valiant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押沙龙的仆人就照押沙龙所吩咐的，向暗嫩行了。王的众子都起来，各人骑上骡子，逃跑了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servants of Absalom did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Absalom had commanded. Then all the king’s sons arose, and each one got on his mule and fled.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他们还在路上，有风声传到大卫那里，说：“押沙龙将王的众子都杀了，没有留下一个。”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while they were on the way, that news came to David, saying, “Absalom has killed all the king’s sons, and not one of them is left!”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王就起来，撕裂衣服，躺在地上。王的臣仆，也都撕裂衣服，站在旁边。</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 king arose and tore his garments and lay on the ground, and all his servants stood by with their clothes torn.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大卫的长兄示米亚的儿子约拿达说：“我主，不要以为王的众子少年人都杀了，只有暗嫩一个人死了。自从暗嫩玷辱押沙龙妹子他玛的那日，押沙龙就定意杀暗嫩了。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Jonadab</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Shimeah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David’s brother, answered and said, “Let not my lord suppose they have killed all the young men, the king’s sons, for only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is dead. For by the command of Absalom this has been determined from the day that he forced his sister Tamar.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现在我主我王，不要把这事放在心上，以为王的众子都死了；只有暗嫩一个人死了。”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let not my lord the king take the thing to his heart, to think that all the king’s sons are dead. For only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is dead.”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押沙龙逃跑了。守望的少年人举目观看，见有许多人从山坡的路上来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Absalom fled. And the young man who was keeping watch lifted his eyes and looked, and there, many people were coming from the road on the hillside behind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约拿达对王说：“看哪，王的众子都来了，果然与你仆人所说的相合。”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the king, “Look, the king’s sons are coming; as your servant said, so it is.”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话才说完，王的众子都到了，放声大哭。王和臣仆，也都哭得甚恸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as soon as he had finished speaking, that the king’s sons indeed came, and they lifted up their voice and wept. Also the king and all his servants wept very bitterly.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暗嫩有一个朋友，名叫约拿达，是大卫长兄示米亚的儿子，这约拿达为人极其狡猾。</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a friend whose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David’s brother. 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a very crafty 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他问暗嫩说：“王的儿子啊，为何一天比一天瘦弱呢？请你告诉我。”暗嫩回答说：“我爱我兄弟押沙龙的妹子他玛。”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to him, “Why are you, the king’s son, becoming thinner day after day? Will you not tell me?”</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him, “I love Tamar, my brother Absalom’s sister.”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押沙龙逃到基述王亚米忽的儿子达买那里去了。大卫天天为他儿子悲哀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fled and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Talmai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David mourned for his son every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押沙龙逃到基述，在那里住了三年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fled and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was there three years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暗嫩死了以后，大卫王得了安慰，心里切切想念押沙龙。</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King David longed to go to Absalom. For he had been comforted concerning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because he was dead.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大卫的长子暗嫩贪恋妹妹他</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玛忧急成病；在堂兄约拿达的教唆下，暗嫩玷污了他玛（</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两年后，他玛的兄长押</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沙龙（大卫三子）设计</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杀了暗嫩，并逃往基述（</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21-39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暗</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嫩的罪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私（情）欲牵引</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约拿达（恶者）的诡计</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执意犯罪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罪中之“乐”带来痛苦</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罪中之“爱”带来“恨”</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之罪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孩子“罪的榜样”</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失职之罪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罪的帮凶（傀儡）</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身为父亲的大卫宽容儿子罪，也是犯罪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大卫的罪（间接）导致儿子们的死亡和女儿的痛苦</a:t>
            </a:r>
          </a:p>
        </p:txBody>
      </p:sp>
    </p:spTree>
    <p:extLst>
      <p:ext uri="{BB962C8B-B14F-4D97-AF65-F5344CB8AC3E}">
        <p14:creationId xmlns:p14="http://schemas.microsoft.com/office/powerpoint/2010/main" val="1119979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曾经</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击败巨人，勇敢的大卫现在为什么变得如此软弱，对儿子暗嫩可怕的罪行只是愤怒，两年之久却没有采取任何行动？给我们怎样的警示？</a:t>
            </a:r>
          </a:p>
          <a:p>
            <a:pPr marL="514350" indent="-514350" algn="just">
              <a:lnSpc>
                <a:spcPct val="120000"/>
              </a:lnSpc>
              <a:buAutoNum type="arabicParenR"/>
            </a:pP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本章两次出现的人物</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约拿达，他在大卫的家庭悲剧中起到怎样的作用？约拿达通过怎样的方法和技巧使得暗嫩和大卫都愿意听他的话？列举圣经中类似“约拿达”的人物事例？我们该怎样认出现实中的“约拿达”？我们该怎样避免有意无意中成为他人的“约拿达”？</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约拿达说：“你不如躺在床上装病，你父亲来看你，就对他说：‘求父叫我妹子他玛来，在我眼前预备食物，递给我吃，使我看见，好从她手里接过来吃。’”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him, “Lie down on your bed and pretend to be ill. And when your father comes to see you, say to him, ‘Please let my sister Tamar come and give me food, and prepare the food in my sight, that I may see it and eat it from her hand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于是暗嫩躺卧装病。王来看他，他对王说：“求父叫我妹子他玛来，在我眼前为我作两个饼，我好从她手里接过来吃。”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lay down and pretended to be ill; and when the king came to see him,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king, “Please let Tamar my sister come and make a couple of cakes for me in my sight, that I may eat from her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大卫就打发人到宫里，对他玛说：“你往你哥哥暗嫩的屋里去，为他预备食物。”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sent home to Tamar, saying, “Now go to your brother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Amnon’s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house, and prepare food for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他玛就到她哥哥暗嫩的屋里，暗嫩正躺卧。他玛抟面，在他眼前作饼，且烤熟了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Tamar went to her brother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house; and he was lying down. Then she took flour and kneaded it, made cakes in his sight, and baked the cakes.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在他面前，将饼从锅里倒出来。他却不肯吃，便说：“众人离开我出去吧！”众人就都离开他出去了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took the pan and placed them out before him, but he refused to eat.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“Have everyone go out from me.” And they all went out from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暗嫩对他玛说：“你把食物拿进卧房，我好从你手里接过来吃。”他玛就把所作的饼拿进卧房，到她哥哥暗嫩那里，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Tamar, “Bring the food into the bedroom, that I may eat from your hand.” And Tamar took the cakes which she had made, and brought them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her brother in the bedroom.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拿着饼上前给他吃。他便拉住他玛，说：“我妹妹，你来与我同寝。”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she had brought them to him to eat, he took hold of her and said to her, “Come, lie with me, my sister.”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他玛说：“我哥哥，不要玷辱我。以色列人中不当这样行，你不要作这丑事。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she answered him, “No, my brother, do not force me, for no such thing should be done in Israel. Do not do this disgraceful thing!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你玷辱了我，我何以掩盖我的羞耻呢？你在以色列中也成了愚妄人。你可以求王，他必不禁止我归你。”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 where could I take my shame? And as for you, you would be like one of the fools in Israel. Now therefore, please speak to the king; for he will not withhold me from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但暗嫩不肯听她的话，因比她力大，就玷辱她，与她同寝。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he would not heed her voice; and being stronger than she, he forced her and lay with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随后，暗嫩极其恨她。那恨她的心，比先前爱她的心更甚。对她说：“你起来去吧！”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hated her exceedingly, so that the hatred with which he hated her was greater than the love with which he had loved her.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her, “Arise, be gone!”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13:1-39】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他玛说：“不要这样！你赶出我去的这罪，比你才行的更重。”但暗嫩不肯听她的话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to him, “No, indeed! This evil of sending me away is worse than the other that you did to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would not listen to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就叫伺候自己的仆人来，说：“将这个女子赶出去！她一出去，你就关门上闩。”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called his servant who attended him, and said, “Here! Put this woman out, away from me, and bolt the door behind her.”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8902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26581</TotalTime>
  <Words>2729</Words>
  <Application>Microsoft Office PowerPoint</Application>
  <PresentationFormat>全屏显示(4:3)</PresentationFormat>
  <Paragraphs>102</Paragraphs>
  <Slides>25</Slides>
  <Notes>0</Notes>
  <HiddenSlides>0</HiddenSlides>
  <MMClips>0</MMClips>
  <ScaleCrop>false</ScaleCrop>
  <HeadingPairs>
    <vt:vector size="4" baseType="variant">
      <vt:variant>
        <vt:lpstr>主题</vt:lpstr>
      </vt:variant>
      <vt:variant>
        <vt:i4>1</vt:i4>
      </vt:variant>
      <vt:variant>
        <vt:lpstr>幻灯片标题</vt:lpstr>
      </vt:variant>
      <vt:variant>
        <vt:i4>25</vt:i4>
      </vt:variant>
    </vt:vector>
  </HeadingPairs>
  <TitlesOfParts>
    <vt:vector size="26"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2178</cp:revision>
  <dcterms:created xsi:type="dcterms:W3CDTF">2014-02-25T17:54:08Z</dcterms:created>
  <dcterms:modified xsi:type="dcterms:W3CDTF">2025-02-21T18:13:20Z</dcterms:modified>
</cp:coreProperties>
</file>