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3840" r:id="rId2"/>
    <p:sldId id="4726" r:id="rId3"/>
    <p:sldId id="4727" r:id="rId4"/>
    <p:sldId id="4728" r:id="rId5"/>
    <p:sldId id="4729" r:id="rId6"/>
    <p:sldId id="4730" r:id="rId7"/>
    <p:sldId id="4731" r:id="rId8"/>
    <p:sldId id="4732" r:id="rId9"/>
    <p:sldId id="4733" r:id="rId10"/>
    <p:sldId id="4734" r:id="rId11"/>
    <p:sldId id="4735" r:id="rId12"/>
    <p:sldId id="4736" r:id="rId13"/>
    <p:sldId id="4737" r:id="rId14"/>
    <p:sldId id="4738" r:id="rId15"/>
    <p:sldId id="4739" r:id="rId16"/>
    <p:sldId id="4740" r:id="rId17"/>
    <p:sldId id="4741" r:id="rId18"/>
    <p:sldId id="4742" r:id="rId19"/>
    <p:sldId id="4667" r:id="rId20"/>
    <p:sldId id="4422" r:id="rId21"/>
    <p:sldId id="4705" r:id="rId22"/>
    <p:sldId id="4425"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063" autoAdjust="0"/>
    <p:restoredTop sz="94660"/>
  </p:normalViewPr>
  <p:slideViewPr>
    <p:cSldViewPr>
      <p:cViewPr>
        <p:scale>
          <a:sx n="100" d="100"/>
          <a:sy n="100" d="100"/>
        </p:scale>
        <p:origin x="10" y="-3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2025/2/27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2025/2/27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2025/2/27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2025/2/27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2025/2/27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2025/2/27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2025/2/27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2025/2/27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2025/2/27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洗鲁雅的儿子约押，知道王心里想念押沙龙</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perceived that the king’s heart was concerned about Absalom.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就打发人往提哥亚去，从那里叫了一个聪明的妇人来，对她说：“请你假装居丧的，穿上孝衣，不要用膏抹身，要装作为死者许久悲哀的妇人</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sent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Tekoa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brought from there a wise woman, and said to her, “Please pretend to be a mourner, and put on mourning apparel; do not anoint yourself with oil, but act like a woman who has been mourning a long time for the dead.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王对妇人说：“我要问你一句话，你一点不要瞒我。”妇人说：“愿我主我王说。”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the king answered and said to the woman, “Please do not hide from me anything that I ask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you.”And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woman said, “Please, let my lord the king speak.”</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王说：“你这些话莫非是约押的主意吗？”妇人说：“我敢在我主我王面前起誓，王的话正对，不偏左右，是王的仆人约押吩咐我的，这些话是他教导我的</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5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the king said, “Is the hand of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with you in all this?” And the woman answered and said, “As you live, my lord the king, no one can turn to the right hand or to the left from anything that my lord the king has spoken. For your servant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commanded me, and he put all these words in the mouth of your maidservant.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王的仆人约押如此行，为要挽回这事，我主的智慧却如　神使者的智慧，能知世上一切事。”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bring about this change of affairs your servant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has done this thing; but my lord is wise, according to the wisdom of the angel of God, to know everything that is in the earth.”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王对约押说：“我应允你这事。你可以去，把那少年人押沙龙带回来。”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king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right, I have granted this thing. Go therefore, bring back the young man Absalom.”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约押就面伏于地叩拜，祝谢于王，又说：“王既应允仆人所求的，仆人今日知道在我主我王眼前蒙恩了。”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fell to the ground on his face and bowed himself, and thanked the king.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“Today your servant knows that I have found favor in your sight, my lord, O king, in that the king has fulfilled the request of his servant.”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于是约押起身往基述去，将押沙龙带回耶路撒冷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arose and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Geshur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brought Absalom to Jerusalem.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王说：“使他回自己家里去，不要见我的面。”押沙龙就回自己家里去，没有见王的面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king said, “Let him return to his own house, but do not let him see my face.” So Absalom returned to his own house, but did not see the king’s face.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以色列全地之中，无人像押沙龙那样俊美，得人的称赞，从脚底到头顶毫无瑕疵</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 all Israel there was no one who was praised as much as Absalom for his good looks.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From the sole of his foot to the crown of his head there was no blemish in him.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他的头发甚重，每到年底剪发一次；所剪下来的，按王的平称一称，重二百舍客勒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he cut the hair of his head—at the end of every year he cut it because it was heavy on him—when he cut it, he weighed the hair of his head at two hundred shekels according to the king’s standard.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押沙龙生了三个儿子，一个女儿。女儿名叫他玛，是个容貌俊美的女子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Absalom were born three sons, and one daughter whose name was Tamar. She was a woman of beautiful appearance.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押沙龙住在耶路撒冷足有二年，没有见王的面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dwelt two full years in Jerusalem, but did not see the king’s face.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押沙龙打发人去叫约押来，要托他去见王，约押却不肯来。第二次打发人去叫他，他仍不肯来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sent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send him to the king, but he would not come to him. And when he sent again the second time, he would not come.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所以押沙龙对仆人说：“你们看，约押有一块田，与我的田相近，其中有大麦，你们去放火烧了。”押沙龙的仆人就去放火烧了那田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his servants, “See,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field is near mine, and he has barley there; go and set it on fire.” And Absalom’s servants set the field on fire.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于是约押起来，到了押沙龙家里，问他说：“你的仆人为何放火烧了我的田呢？”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arose and came to Absalom’s house, and said to him, “Why have your servants set my field on fire?”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押沙龙回答约押说：“我打发人去请你来，好托你去见王，替我说：‘我为何从基述回来呢？不如仍在那里。’现在要许我见王的面，我若有罪，任凭王杀我就是了。”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answered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“Look, I sent to you, saying, ‘Come here, so that I may send you to the king, to say, “Why have I come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Geshur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It would be better for me to be there still.”’ Now therefore, let me see the king’s face; but if there is iniquity in me, let him execute me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于是约押去见王，将这话奏告王，王便叫押沙龙来。押沙龙来见王，在王面前俯伏于地，王就与押沙龙亲嘴。</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to the king and told him. And when he had called for Absalom, he came to the king and bowed himself on his face to the ground before the king. Then the king kissed Absalom.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约押安排一个提哥亚的妇人，以一个假设的案例，让大卫审断，最终使得大卫免除对押沙龙杀人罪的惩罚（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约押去把押沙龙带回耶路撒冷；只是押沙龙不能去宫中见大卫（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21-24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两年后，押沙龙叫人烧毁约押的田地，威胁约押带他去见大卫。（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25-30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最终，约押带押沙龙来到大卫王的面前；大卫王与押沙龙和好（</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31-33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进去见王，对王如此如此说。”于是约押将当说的话教导了妇人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Go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 the king and speak to him in this manner.” 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put the words in her mouth.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提哥亚妇人到王面前，伏地叩拜，说：“王啊，求你拯救！”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woman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Tekoa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spoke to the king, she fell on her face to the ground and prostrated herself, and said, “Help, O king</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提</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哥亚妇人的比喻</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出于人的心意</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满足人的愿望</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罔顾公义纵容罪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妄称神名</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引发更大的罪恶及祸患</a:t>
            </a: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押</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沙龙（罪人）的回归</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没有认罪悔改的回归</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没有生命改变的回归</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没有丝毫感恩的回归</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酝酿更大背叛和犯罪的回归</a:t>
            </a:r>
          </a:p>
        </p:txBody>
      </p:sp>
    </p:spTree>
    <p:extLst>
      <p:ext uri="{BB962C8B-B14F-4D97-AF65-F5344CB8AC3E}">
        <p14:creationId xmlns:p14="http://schemas.microsoft.com/office/powerpoint/2010/main" val="1119979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拿单和提哥亚妇人对大卫所说的两个比喻，在形式上有哪些相似之处？又有哪些本质区别？</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在当今流行的类似“提哥亚妇人的比喻”的说法和教导。分享自己曾被类似“提哥亚妇人的比喻”的教训蒙蔽，后来被圣灵的光照下，认清回转的经历？</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圣经中合神心意的罪人回归的事例，与押沙龙的回归有何不同？</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王问她说：“你有什么事呢？”回答说：“婢女实在是寡妇，我丈夫死了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said to her, “What troubles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answered, “Indeed I am a widow, my husband is dead.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我有两个儿子，一日在田间争斗，没有人解劝，这个就打死那个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your maidservant had two sons; and the two fought with each other in the field, and there was no one to part them, but the one struck the other and killed him.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现在全家的人都起来攻击婢女，说：‘你将那打死兄弟的交出来，我们好治死他，偿他打死兄弟的命，灭绝那承受家业的。’这样，他们要将我剩下的炭火灭尽，不与我丈夫留名留后在世上。”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whole family has risen up against your maidservant, and they said, ‘Deliver him who struck his brother, that we may execute him for the life of his brother whom he killed; and we will destroy the heir also.’ So they would extinguish my ember that is left, and leave to my husband neither name nor remnant on the earth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王对妇人说：“你回家去吧！我必为你下令。</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said to the woman, “Go to your house, and I will give orders concerning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提哥亚妇人又对王说：“我主我王，愿这罪归我和我父家，与王和王的位无干。”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woman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Tekoa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the king, “My lord, O king, let the iniquity be on me and on my father’s house, and the king and his throne be guiltless.”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王说：“凡难为你的，你就带他到我这里来，他必不再搅扰你。”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king said, “Whoever says anything to you, bring him to me, and he shall not touch you anymore.”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妇人说：“愿王记念耶和华你的　神，不许报血仇的人施行灭绝，恐怕他们灭绝我的儿子。”王说：“我指着永生的耶和华起誓，你的儿子，连一根头发也不至落在地上。”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she said, “Please let the king remember the Lord your God, and do not permit the avenger of blood to destroy anymore, lest they destroy my son</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he said, “As the Lord lives, not one hair of your son shall fall to the ground.”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妇人说：“求我主我王容婢女再说一句话。”王说：“你说吧！”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the woman said, “Please, let your maidservant speak another word to my lord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king.”And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“Say 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妇人说：“王为何也起意要害　神的民呢？王不使那逃亡的人回来，王的这话，就是自证己错了！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woman said: “Why then have you schemed such a thing against the people of God? For the king speaks this thing as one who is guilty, in that the king does not bring his banished one home again.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我们都是必死的，如同水泼在地上，不能收回。　神并不夺取人的性命，乃设法使逃亡的人不至成为赶出回不来的。</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For we will surely die and become like water spilled on the ground, which cannot be gathered up again. Yet God does not take away a life; but He devises means, so that His banished ones are not expelled from Him.</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我来将这话告诉我主我王，是因百姓使我惧怕。婢女想，不如将这话告诉王，或者王成就婢女所求的。</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therefore, I have come to speak of this thing to my lord the king because the people have made me afraid. And your maidservant said, ‘I will now speak to the king; it may be that the king will perform the request of his maidservant.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14:1-33】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人要将我和我儿子从　神的地业上一同除灭，王必应允救我脱离他的手。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the king will hear and deliver his maidservant from the hand of the man who would destroy me and my son together from the inheritance of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婢女又想，我主我王的话必安慰我，因为我主我王能辨别是非，如同　神的使者一样。惟愿耶和华你的　神与你同在。”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Your maidservant said, ‘The word of my lord the king will now be comforting; for as the angel of God, so is my lord the king in discerning good and evil. And may the Lord your God be with you.’”</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0146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27987</TotalTime>
  <Words>1935</Words>
  <Application>Microsoft Office PowerPoint</Application>
  <PresentationFormat>全屏显示(4:3)</PresentationFormat>
  <Paragraphs>99</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2185</cp:revision>
  <dcterms:created xsi:type="dcterms:W3CDTF">2014-02-25T17:54:08Z</dcterms:created>
  <dcterms:modified xsi:type="dcterms:W3CDTF">2025-02-28T22:59:01Z</dcterms:modified>
</cp:coreProperties>
</file>