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4743" r:id="rId3"/>
    <p:sldId id="4744" r:id="rId4"/>
    <p:sldId id="4745" r:id="rId5"/>
    <p:sldId id="4746" r:id="rId6"/>
    <p:sldId id="4747" r:id="rId7"/>
    <p:sldId id="4748" r:id="rId8"/>
    <p:sldId id="4749" r:id="rId9"/>
    <p:sldId id="4750" r:id="rId10"/>
    <p:sldId id="4751" r:id="rId11"/>
    <p:sldId id="4752" r:id="rId12"/>
    <p:sldId id="4753" r:id="rId13"/>
    <p:sldId id="4754" r:id="rId14"/>
    <p:sldId id="4755" r:id="rId15"/>
    <p:sldId id="4756" r:id="rId16"/>
    <p:sldId id="4757" r:id="rId17"/>
    <p:sldId id="4758" r:id="rId18"/>
    <p:sldId id="4759" r:id="rId19"/>
    <p:sldId id="4667" r:id="rId20"/>
    <p:sldId id="4422" r:id="rId21"/>
    <p:sldId id="4705" r:id="rId22"/>
    <p:sldId id="4425"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5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2025/3/6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2025/3/6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2025/3/6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2025/3/6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2025/3/6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2025/3/6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2025/3/6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2025/3/6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此后，押沙龙为自己预备车马，又派五十人在他前头奔走。</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After this it happened that Absalom provided himself with chariots and horses, and fifty men to run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押沙龙常常早晨起来，站在城门的道旁，凡有争讼要去求王判断的，押沙龙就叫他过来，问他说：“你是哪一城的人？”回答说：“仆人是以色列某支派的人。”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Absalom would rise early and stand beside the way to the gate. So it was, whenever anyone who had a lawsuit came to the king for a decision, that Absalom would call to him and say, “What city are you from?” And he would say, “Your servant is from such and such a tribe of Israel.”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你来的日子不多，我今日怎好叫你与我们一同飘流、没有一定的住处呢？你不如带你的弟兄回去吧！愿耶和华用慈爱诚实待你。”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fact, you came only yesterday. Should I make you wander up and down with us today, since I go I know not where? Return, and take your brethren back. Mercy and truth be with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以太对王说：“我指着永生的耶和华起誓，又敢在王面前起誓，无论生死，王在哪里，仆人也必在那里。”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answered the king and said, “As the Lord lives, and as my lord the king lives, surely in whatever place my lord the king shall be, whether in death or life, even there also your servant will be.”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大卫对以太说：“你前去过河吧！”于是迦特人以太带着跟随他的人，和所有的妇人孩子，就都过去了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“Go, and cross over.” 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Gittite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his men and all the little ones who were with him crossed over.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本地的人都放声大哭，众民尽都过去。王也过了汲沦溪；众民往旷野去了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country wept with a loud voice, and all the people crossed over. The king himself also crossed over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the people crossed over toward the way of the wilderness.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撒督和抬　神约柜的利未人也一同来了，将　神的约柜放下。亚比亚他上来，等着众民从城里出来过去。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also, and all the Levites with him, bearing the ark of the covenant of God. And they set down the ark of God,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up until all the people had finished crossing over from the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王对撒督说：“你将　神的约柜抬回城去。我若在耶和华眼前蒙恩，他必使我回来，再见约柜和他的居所。</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“Carry the ark of God back into the city. If I find favor in the eyes of the Lord, He will bring me back and show me both it and His dwelling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倘若他说，我不喜悦你，看哪，我在这里，愿他凭自己的意旨待我。”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He says thus: ‘I have no delight in you,’ here I am, let Him do to me as seems good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王又对祭司撒督说：“你不是先见吗？你可以安然回城。你儿子亚希玛斯和亚比亚他的儿子约拿单，都可以与你同去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also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“Are you not a seer? Return to the city in peace, and your two sons with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your son, and Jonathan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我在旷野的渡口那里，等你们报信给我。”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See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will wait in the plains of the wilderness until word comes from you to inform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于是撒督和亚比亚他将　神的约柜抬回耶路撒冷，他们就住在那里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carried the ark of God back to Jerusalem. And they remained there.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大卫蒙头赤脚上橄榄山，一面上一面哭。跟随他的人也都蒙头哭着上去。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went up by the Ascent of the Mount of Olives, and wept as he went up; and he had his head covered and went barefoot. And all the people who were with him covered their heads and went up, weeping as </a:t>
            </a: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they went up.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有人告诉大卫说：“亚希多弗也在叛党之中，随从押沙龙。”大卫祷告说：“耶和华啊，求你使亚希多弗的计谋变为愚拙。”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someone told David, saying,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is among the conspirators with Absalom.” And David said, “O Lord, I pray, turn the counsel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into foolishness!”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大卫到了山顶敬拜　神的地方，见亚基人户筛衣服撕裂头蒙灰尘来迎接他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David had come to the top of the mountain, where he worshiped God—there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Archite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coming to meet him with his robe torn and dust on his head.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大卫对他说：“你若与我同去必累赘我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to him, “If you go on with me, then you will become a burden to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你若回城去，对押沙龙说：‘王啊，我愿作你的仆人。我向来作你父亲的仆人，现在我也照样作你的仆人。’这样，你就可以为我破坏亚希多弗的计谋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if you return to the city, and say to Absalom, ‘I will be your servant, O king; as I was your father’s servant previously, so I will now also be your servant,’ then you may defeat the counsel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for me.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祭司撒督和亚比亚他，岂不都在那里吗？你在王宫里听见什么，就要告诉祭司撒督和亚比亚他。</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do you not have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priests with you there? Therefore it will be that whatever you hear from the king’s house, you shall tell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priests.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撒督的儿子亚希玛斯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，亚比亚</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他的儿子约拿单，也都在那里。凡你们所听见的，可以托这二人来报告我。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Indeed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have there with them their two sons,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son, and Jonathan,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son; and by them you shall send me everything you hear.”</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于是大卫的朋友户筛进了城；押沙龙也进了耶路撒冷。</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David’s friend, went into the city. And Absalom came into Jerusalem.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大卫犯罪的后果，就是让他的家中刀剑兴起，现在儿子押沙龙的刀口朝向父亲大卫。</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押沙龙笼络以色列人心（</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押沙龙在希伯伦自立为王，公然反叛（</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大卫逃离耶路撒冷（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迦特人以太跟从效忠大卫（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19-23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大卫让撒督和抬神约柜的利未人将约柜抬回耶路撒冷（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24-29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大卫哭泣祷告神，让亚基人户筛回到耶路撒冷服侍押沙龙（</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30-37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押沙龙对他说：“你的事有情有理，无奈王没有委人听你申诉。”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would say to him, “Look, your case is good and right; but there is no deputy of the king to hear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押沙龙又说：“恨不得我作国中的士师，凡有争讼求审判的，到我这里来，我必秉公判断。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would say, “Oh, that I were made judge in the land, and everyone who has any suit or cause would come to me; then I would give him justice.”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沙龙的反叛</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没有认罪悔改的押沙龙谋算更大的罪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大卫对押沙龙的宽容引发押沙龙犯下更大的罪</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押沙龙笼络人心</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欺骗大卫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大卫没有及时制止，没有履行父亲和君王的职责</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的逃亡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立即离城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(v.13-18)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祷告，依靠</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Ps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3:5-6】</a:t>
            </a:r>
          </a:p>
          <a:p>
            <a:pPr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顺服神的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管教</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Ps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39:9</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Ps </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41:4】</a:t>
            </a:r>
          </a:p>
          <a:p>
            <a:pPr algn="just">
              <a:lnSpc>
                <a:spcPct val="15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蒙头赤脚上橄榄山（</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冷静安排</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(v.19-37)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11997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沙龙</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“安慰”申诉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的以色列人，大卫顾念百姓的安危而离开耶路撒冷，对比这两位王</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对人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“爱”</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不同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之处？哪种“爱”</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更易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被人看到</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，更有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效果？哪种爱被神</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看见？</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我们从中得到怎样的提醒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押沙龙笼络的以色列人，和忠心</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跟从大卫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的忠仆，</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他们根据什么选择</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跟从不同的人？今天我们</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怎样区分押沙龙和大卫两类的的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领袖（带领者</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en-US" altLang="zh-CN" sz="800" b="1" kern="10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圣经中甘心顺服神管教的人物事例，我是否也被神管教过呢？我当时甘心顺服神的管教吗？</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若有人近前来要拜押沙龙，押沙龙就伸手拉住他，与他亲嘴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whenever anyone came near to bow down to him, that he would put out his hand and take him and kiss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以色列人中，凡去见王求判断的，押沙龙都是如此待他们。这样，押沙龙暗中得了以色列人的心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manner Absalom acted toward all Israel who came to the king for judgment. So Absalom stole the hearts of the men of Israel.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满了四十年（有作“四年”的），押沙龙对王说：“求你准我往希伯仑去，还我向耶和华所许的愿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after forty years that Absalom said to the king, “Please, let me go to Hebron and pay the vow which I made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因为仆人住在亚兰的基述，曾许愿说：耶和华若使我再回耶路撒冷，我必侍奉他。”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servant took a vow while I dwelt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Syria, saying, ‘If the Lord indeed brings me back to Jerusalem, then I will serve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王说：“你平平安安地去吧！”押沙龙就起身，往希伯仑去了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him, “Go in peace.” So he arose and went to Hebron.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押沙龙打发探子走遍以色列各支派，说：“你们一听见角声就说：押沙龙在希伯仑作王了。”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sent spies throughout all the tribes of Israel, saying, “As soon as you hear the sound of the trumpet, then you shall say, ‘Absalom reigns in Hebron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押沙龙在耶路撒冷请了二百人与他同去，都是诚诚实实去的，并不知道其中的真情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with Absalom went two hundred men invited from Jerusalem, and they went along innocently and did not know anything.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押沙龙献祭的时候，打发人去将大卫的谋士基罗人亚希多弗，从他本城请了来。于是叛逆的势派甚大，因为随从押沙龙的人民，日渐增多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Absalom sent for </a:t>
            </a:r>
            <a:r>
              <a:rPr lang="en-US" altLang="zh-CN" sz="2700" b="1" kern="100" dirty="0" err="1" smtClean="0">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 the </a:t>
            </a:r>
            <a:r>
              <a:rPr lang="en-US" altLang="zh-CN" sz="2700" b="1" kern="100" dirty="0" err="1" smtClean="0">
                <a:latin typeface="微软雅黑" panose="020B0503020204020204" pitchFamily="34" charset="-122"/>
                <a:ea typeface="微软雅黑" panose="020B0503020204020204" pitchFamily="34" charset="-122"/>
                <a:cs typeface="Calibri" panose="020F0502020204030204" pitchFamily="34" charset="0"/>
              </a:rPr>
              <a:t>Gilonite</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 David’s counselor, from his city—from </a:t>
            </a:r>
            <a:r>
              <a:rPr lang="en-US" altLang="zh-CN" sz="2700" b="1" kern="100" dirty="0" err="1" smtClean="0">
                <a:latin typeface="微软雅黑" panose="020B0503020204020204" pitchFamily="34" charset="-122"/>
                <a:ea typeface="微软雅黑" panose="020B0503020204020204" pitchFamily="34" charset="-122"/>
                <a:cs typeface="Calibri" panose="020F0502020204030204" pitchFamily="34" charset="0"/>
              </a:rPr>
              <a:t>Giloh</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—while he offered sacrifices. And the conspiracy grew strong, for the people with Absalom continually increased in number.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有人报告大卫说：“以色列人的心都归向押沙龙了。”</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 messenger came to David, saying, “The hearts of the men of Israel are with Absalom.”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大卫就对耶路撒冷跟随他的臣仆说：“我们要起来逃走，不然都不能躲避押沙龙了。要速速地去，恐怕他忽然来到，加害于我们，用刀杀尽合城的人。</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said to all his servants who were with him at Jerusalem, “Arise, and let us flee, or we shall not escape from Absalom. Make haste to depart, lest he overtake us suddenly and bring disaster upon us, and strike the city with the edge of the sword.”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王的臣仆对王说：“我主我王所定的，仆人都愿遵行。”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king’s servants said to the king, “We are your servants, ready to do whatever my lord the king commands.”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于是王带着全家的人出去了，但留下十个妃嫔看守宫殿。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went out with all his household after him. But the king left ten women, concubines, to keep the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王出去，众民都跟随他，到伯墨哈，就住下了。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went out with all the people after him, and stopped at the outskirts.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15:1-37】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王的臣仆都在他面前过去。基利提人、比利提人，就是从迦特跟随王来的六百人，也都在他面前过去。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all his servants passed before him; and all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Gittites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six hundred men who had followed him from Gath, passed before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王对迦特人以太说：“你是外邦逃来的人，为什么与我们同去呢？你可以回去，与新王同住，或者回你本地去吧！</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Gittite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“Why are you also going with us? Return and remain with the king. For you are a foreigner and also an exile from your own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75321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29419</TotalTime>
  <Words>2272</Words>
  <Application>Microsoft Office PowerPoint</Application>
  <PresentationFormat>全屏显示(4:3)</PresentationFormat>
  <Paragraphs>102</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2192</cp:revision>
  <dcterms:created xsi:type="dcterms:W3CDTF">2014-02-25T17:54:08Z</dcterms:created>
  <dcterms:modified xsi:type="dcterms:W3CDTF">2025-03-07T22:54:05Z</dcterms:modified>
</cp:coreProperties>
</file>