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760" r:id="rId3"/>
    <p:sldId id="4761" r:id="rId4"/>
    <p:sldId id="4762" r:id="rId5"/>
    <p:sldId id="4763" r:id="rId6"/>
    <p:sldId id="4764" r:id="rId7"/>
    <p:sldId id="4765" r:id="rId8"/>
    <p:sldId id="4766" r:id="rId9"/>
    <p:sldId id="4767" r:id="rId10"/>
    <p:sldId id="4768" r:id="rId11"/>
    <p:sldId id="4769" r:id="rId12"/>
    <p:sldId id="4770" r:id="rId13"/>
    <p:sldId id="4771" r:id="rId14"/>
    <p:sldId id="4667" r:id="rId15"/>
    <p:sldId id="4422" r:id="rId16"/>
    <p:sldId id="4705" r:id="rId17"/>
    <p:sldId id="4772" r:id="rId18"/>
    <p:sldId id="4425"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063"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2025/3/13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2025/3/13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2025/3/13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2025/3/13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2025/3/13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2025/3/13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2025/3/13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2025/3/13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大卫刚过山顶，见米非波设的仆人洗巴拉着备好了的两匹驴，驴上驮着二百面饼、一百葡萄饼、一百个夏天的果饼、一皮袋酒来迎接他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was a little past the top of the mountain, there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servant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 met him with a couple of saddled donkeys, and on them two hundred loaves of bread, one hundred clusters of raisins, one hundred summer fruits, and a skin of wine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押沙龙问户筛说：“这是你恩待朋友吗？为什么不与你的朋友同去呢？”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“Is this your loyalty to your friend? Why did you not go with your friend?”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户筛对押沙龙说：“不然，耶和华和这民，并以色列众人所拣选的，我必归顺他，与他同住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Absalom, “No, but whom the Lord and this people and all the men of Israel choose, his I will be, and with him I will remain.</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再者，我当服侍谁呢？岂不是前王的儿子吗？我怎样服侍你父亲，也必照样服侍你。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Furthermore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whom should I serve? Should I not serve in the presence of his son? As I have served in your father’s presence, so will I be in your presence.”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押沙龙对亚希多弗说：“你们出个主意，我们怎样行才好？”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“Give advice as to what we should do.”</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亚希多弗对押沙龙说：“你父所留下看守宫殿的妃嫔，你可以与她们亲近。以色列众人听见你父亲憎恶你，凡归顺你人的手，就更坚强。”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Absalom, “Go in to your father’s concubines, whom he has left to keep the house; and all Israel will hear that you are abhorred by your father. Then the hands of all who are with you will be strong</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于是人为押沙龙在宫殿的平顶上，支搭帐棚。押沙龙在以色列众人眼前，与他父的妃嫔亲近。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pitched a tent for Absalom on the top of the house, and Absalom went in to his father’s concubines in the sight of all Israel.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那时，亚希多弗所出的主意，好像人问　神的话一样，他昔日给大卫、今日给押沙龙所出的主意，都是这样。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advice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he gave in those days, was as if one had inquired at the oracle of God. So was all the advice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both with David and with Absalom.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大卫在逃亡的路上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洗巴款待大卫，同时也欺骗大卫（</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12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示每咒骂攻击大卫，大卫忍耐忍受（</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5-14</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2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28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押沙龙进入耶路撒冷 </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押沙龙被户筛欺骗（</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15-19</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 </a:t>
            </a:r>
          </a:p>
          <a:p>
            <a:pPr marL="457200" lvl="1" indent="0" algn="just">
              <a:lnSpc>
                <a:spcPct val="112000"/>
              </a:lnSpc>
              <a:buNone/>
            </a:pP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o	</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亚希多弗让押沙龙亲近父亲大卫的嫔妃（</a:t>
            </a:r>
            <a:r>
              <a:rPr lang="en-US" altLang="zh-CN" sz="2800" b="1" kern="100" dirty="0">
                <a:latin typeface="微软雅黑" panose="020B0503020204020204" pitchFamily="34" charset="-122"/>
                <a:ea typeface="微软雅黑" panose="020B0503020204020204" pitchFamily="34" charset="-122"/>
                <a:cs typeface="Calibri" panose="020F0502020204030204" pitchFamily="34" charset="0"/>
              </a:rPr>
              <a:t>20-23</a:t>
            </a:r>
            <a:r>
              <a:rPr lang="zh-CN" altLang="en-US" sz="28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2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被洗巴哄骗</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洗巴款待大卫</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大卫被洗巴欺哄，许下不当的承诺。</a:t>
            </a: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对示每的忍耐</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示每对大卫恶意的攻击</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示每对大卫的定罪并不</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属实</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示每妄称神的名</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大卫甘愿接受自己的罪所带来的羞辱和</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刑罚</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大卫在示每的辱骂中反省自己</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大卫从人的辱骂看见神的作为</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大的苦痛可以使小的苦痛减轻</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大卫仰望</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神的公义和怜悯</a:t>
            </a:r>
          </a:p>
        </p:txBody>
      </p:sp>
    </p:spTree>
    <p:extLst>
      <p:ext uri="{BB962C8B-B14F-4D97-AF65-F5344CB8AC3E}">
        <p14:creationId xmlns:p14="http://schemas.microsoft.com/office/powerpoint/2010/main" val="1119979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沙龙与户筛和亚希多弗</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户筛假意服侍押沙龙</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押沙龙被自己心中的骄傲所欺哄</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亚希多弗给押沙龙献恶计</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押沙龙自己心中的恶毒淫邪害了自己</a:t>
            </a:r>
          </a:p>
        </p:txBody>
      </p:sp>
    </p:spTree>
    <p:extLst>
      <p:ext uri="{BB962C8B-B14F-4D97-AF65-F5344CB8AC3E}">
        <p14:creationId xmlns:p14="http://schemas.microsoft.com/office/powerpoint/2010/main" val="125854212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在本章中，大卫遇到洗巴和示每两人，和押沙龙遇到的户筛和亚希多弗两人，分别两位王带来怎样的影响和后果？我们该怎样分辨别人给我们的建议和引导？</a:t>
            </a: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当</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大卫面对示每的咒骂时，“大卫没有把注意力集中在神所使用的器皿身上，而是看见神自己的作为”，分享自己有没有过被别人恶言恶语甚至恶行对待的经历？自己在这样的经历中是否看见神的作为？这样的经历对自己对神的认识和信心有怎样的提升？</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王问洗巴说：“你带这些来是什么意思呢？”洗巴说：“驴是给王的家眷骑的；面饼和夏天的果饼是给少年人吃的；酒是给在旷野疲乏人喝的。”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“What do you mean to do with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these?”So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“The donkeys are for the king’s household to ride on, the bread and summer fruit for the young men to eat, and the wine for those who are faint in the wilderness to drink.”</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王问说：“你主人的儿子在哪里呢？”洗巴回答王说：“他仍在耶路撒冷，因他说：‘以色列人今日必将我父的国归还我。’”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said, “And where is your master’s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son?”And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king, “Indeed he is staying in Jerusalem, for he said, ‘Today the house of Israel will restore the kingdom of my father to me.’”</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王对洗巴说：“凡属米非波设的都归你了。”洗巴说：“我叩拜我主我王，愿我在你眼前蒙恩。”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“Here, all that belongs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Mephibosheth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yours.”And</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Ziba</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“I humbly bow before you, that I may find favor in your sight, my lord, O king!”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大卫王到了巴户琳，见有一个人出来，是扫罗族基拉的儿子，名叫示每。他一面走一面咒骂</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when King David came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Bahurim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there was a man from the family of the house of Saul, whose name was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son of Gera, coming from there. He came out, cursing continuously as he came.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又拿石头砍大卫王和王的臣仆；众民和勇士都在王的左右。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threw stones at David and at all the servants of King David. And all the people and all the mighty men were on his right hand and on his left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示每咒骂说：“你这流人血的坏人哪，去吧，去吧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Also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thus when he cursed: “Come out! Come out! You bloodthirsty man, you rogue!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你流扫罗全家的血，接续他作王，耶和华把这罪归在你身上，将这国交给你儿子押沙龙。现在你自取其祸，因为你是流人血的人。”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Lord has brought upon you all the blood of the house of Saul, in whose place you have reigned; and the Lord has delivered the kingdom into the hand of Absalom your son. So now you are caught in your own evil, because you are a bloodthirsty man!”</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洗鲁雅的儿子亚比筛对王说：“这死狗岂可咒骂我主我王呢？求你容我过去，割下他的头来。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to the king, “Why should this dead dog curse my lord the king? Please, let me go over and take off his head!”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王说：“洗鲁雅的儿子，我与你们有何关涉呢？他咒骂，是因耶和华吩咐他说，你要咒骂大卫。如此，谁敢说你为什么这样行呢？”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king said, “What have I to do with you, you sons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So let him curse, because the Lord has said to him, ‘Curse David.’ Who then shall say, ‘Why have you done so?’”</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大卫又对亚比筛和众臣仆说：“我亲生的儿子尚且寻索我的性命，何况这便雅悯人呢？由他咒骂吧！因为这是耶和华吩咐他的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all his servants, “See how my son who came from my own body seeks my life. How much more now may this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Benjamite</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Let him alone, and let him curse; for so the Lord has ordered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或者耶和华见我遭难，为我今日被这人咒骂，就施恩与我。”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may be that the Lord will look on my affliction, and that the Lord will repay me with good for his cursing this day.”</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于是大卫和跟随他的人往前行走。示每在大卫对面山坡，一面行走一面咒骂，又拿石头砍他，拿土扬他。</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as David and his men went along the road,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along the hillside opposite him and cursed as he went, threw stones at him and kicked up dust.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王和跟随他的众人，疲疲乏乏地到了一个地方，就在那里歇息歇息</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and all the people who were with him became weary; so they refreshed themselves there.</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2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16:1-23</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押沙龙和以色列众人来到耶路撒冷，亚希多弗也与他同来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Meanwhile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Absalom and all the people, the men of Israel, came to Jerusalem;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Ahithophel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was with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大卫的朋友亚基人户筛去见押沙龙，对他说：“愿王万岁，愿王万岁！”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Archite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David’s friend, came to Absalom,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Hushai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Absalom, “Long live the king! Long live the king!”</a:t>
            </a:r>
          </a:p>
        </p:txBody>
      </p:sp>
    </p:spTree>
    <p:extLst>
      <p:ext uri="{BB962C8B-B14F-4D97-AF65-F5344CB8AC3E}">
        <p14:creationId xmlns:p14="http://schemas.microsoft.com/office/powerpoint/2010/main" val="33746858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29439</TotalTime>
  <Words>1745</Words>
  <Application>Microsoft Office PowerPoint</Application>
  <PresentationFormat>全屏显示(4:3)</PresentationFormat>
  <Paragraphs>83</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2198</cp:revision>
  <dcterms:created xsi:type="dcterms:W3CDTF">2014-02-25T17:54:08Z</dcterms:created>
  <dcterms:modified xsi:type="dcterms:W3CDTF">2025-03-13T16:44:16Z</dcterms:modified>
</cp:coreProperties>
</file>