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3840" r:id="rId2"/>
    <p:sldId id="4773" r:id="rId3"/>
    <p:sldId id="4774" r:id="rId4"/>
    <p:sldId id="4775" r:id="rId5"/>
    <p:sldId id="4791" r:id="rId6"/>
    <p:sldId id="4776" r:id="rId7"/>
    <p:sldId id="4777" r:id="rId8"/>
    <p:sldId id="4778" r:id="rId9"/>
    <p:sldId id="4779" r:id="rId10"/>
    <p:sldId id="4780" r:id="rId11"/>
    <p:sldId id="4781" r:id="rId12"/>
    <p:sldId id="4782" r:id="rId13"/>
    <p:sldId id="4783" r:id="rId14"/>
    <p:sldId id="4784" r:id="rId15"/>
    <p:sldId id="4785" r:id="rId16"/>
    <p:sldId id="4786" r:id="rId17"/>
    <p:sldId id="4667" r:id="rId18"/>
    <p:sldId id="4422" r:id="rId19"/>
    <p:sldId id="4425"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5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2025/3/21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2025/3/21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2025/3/21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2025/3/21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2025/3/21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2025/3/21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2025/3/21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2025/3/21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2025/3/21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2025/3/21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2025/3/21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2025/3/21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2025/3/21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2025/3/21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亚希多弗又对押沙龙说：“求你准我挑选一万二千人，今夜我就起身追赶大卫。</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Absalom, “Now let me choose twelve thousand men, and I will arise and pursue David tonight.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趁他疲乏手软，我忽然追上他，使他惊惶。跟随他的民，必都逃跑，我就单杀王一人，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will come upon him while he is weary and weak, and make him afraid. And all the people who are with him will flee, and I will strike only the king.</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然而有一个童子看见他们，就去告诉押沙龙。他们急忙跑到巴户琳某人的家里。那人院中有一口井，他们就下到井里。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Nevertheless a lad saw them, and told Absalom. But both of them went away quickly and came to a man’s house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Bahurim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had a well in his court; and they went down into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那家的妇人用盖盖上井口，又在上头铺上碎麦，事就没有泄漏。</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woman took and spread a covering over the well’s mouth, and spread ground grain on it; and the thing was not known.</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57927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押沙龙的仆人来到那家，问妇人说：“亚希玛斯和约拿单在哪里？”妇人说：“他们过了河了。”仆人找他们，找不着，就回耶路撒冷去了。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Absalom’s servants came to the woman at the house, they said, “Where are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Ahimaaz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Jonathan?”So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woman said to them, “They have gone over the water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brook.”And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when they had searched and could not find them, they returned to Jerusalem.</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57927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他们走后，二人从井里上来，去告诉大卫王说：“亚希多弗如此如此定计害你，你们务要起来，快快过河。”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came to pass, after they had departed, that they came up out of the well and went and told King David, and said to David, “Arise and cross over the water quickly. For thus has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advised against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于是大卫和跟随他的人都起来过约旦河。到了天亮，无一人不过约旦河的。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and all the people who were with him arose and crossed over the Jordan. By morning light not one of them was left who had not gone over the Jordan.</a:t>
            </a:r>
          </a:p>
        </p:txBody>
      </p:sp>
    </p:spTree>
    <p:extLst>
      <p:ext uri="{BB962C8B-B14F-4D97-AF65-F5344CB8AC3E}">
        <p14:creationId xmlns:p14="http://schemas.microsoft.com/office/powerpoint/2010/main" val="557927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亚希多弗见不依从他的计谋，就备上驴归回本城，到了家，留下遗言，便吊死了，葬在他父亲的坟墓里。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when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saw that his advice was not followed, he saddled a donkey, and arose and went home to his house, to his city. Then he put his household in order, and hanged himself, and died; and he was buried in his father’s tomb.</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大卫到了玛哈念，押沙龙和跟随他的以色列人也都过了约旦河。</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went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Mahanaim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Absalom crossed over the Jordan, he and all the men of Israel with him.</a:t>
            </a:r>
          </a:p>
        </p:txBody>
      </p:sp>
    </p:spTree>
    <p:extLst>
      <p:ext uri="{BB962C8B-B14F-4D97-AF65-F5344CB8AC3E}">
        <p14:creationId xmlns:p14="http://schemas.microsoft.com/office/powerpoint/2010/main" val="557927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押沙龙立亚玛撒作元帅代替约押。亚玛撒是以实玛利人（又作“以色列人”）以特拉的儿子；以特拉曾与拿辖的女儿亚比该亲近；这亚比该与约押的母亲洗鲁雅是姐妹。</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Absalom made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captain of the army instead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the son of a man whose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Jithra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 Israelite, who had gone in to Abigail the 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Nahash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sister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mother.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押沙龙和以色列人都安营在基列地。</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Israel and Absalom encamped in the land of Gilead.</a:t>
            </a:r>
          </a:p>
        </p:txBody>
      </p:sp>
    </p:spTree>
    <p:extLst>
      <p:ext uri="{BB962C8B-B14F-4D97-AF65-F5344CB8AC3E}">
        <p14:creationId xmlns:p14="http://schemas.microsoft.com/office/powerpoint/2010/main" val="557927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大卫到了玛哈念，亚扪族的拉巴人拿辖的儿子朔比，罗底巴人亚米利的儿子玛吉，基列的罗基琳人巴西莱，</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happened, when David had come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Mahanaim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Shobi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Nahash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Rabbah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people of Ammon,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Machir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Ammiel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from Lo Debar,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Barzillai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Gileadite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Rogelim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带着被、褥、盆、碗、瓦器、小麦、大麦、麦面、炒谷、豆子、红豆、炒豆、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brought beds and basins, earthen vessels and wheat, barley and flour, parched grain and beans, lentils and parched seeds,</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57927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蜂蜜、奶油、绵羊、奶饼供给大卫和跟随他的人吃。他们说：“民在旷野，必饥渴困乏了。”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honey and curds, sheep and cheese of the herd, for David and the people who were with him to eat. For they said, “The people are hungry and weary and thirsty in the wilderness.”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57927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亚希多弗建议派精锐的部队突袭大卫（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户筛建议召聚以色列人，大张旗鼓地攻打大卫（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5-13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户筛的意见最终得到了采纳（</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亚希多弗上吊自杀（</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押沙龙进攻的消息被报给大卫（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15-21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大卫率众连夜过河，并得到食物供应（</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27-29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押沙龙率大军追至约旦河一侧、基列地（</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押沙龙的选择</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否决亚希多弗快速出击大卫的建议</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采纳户筛（大卫的卧底）延后攻击的建议</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押沙龙的骄傲决定了自己的选择</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押沙龙的懦弱决定了自己的选择</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押沙龙的残忍决定了自己的选择</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押沙龙偏行己路</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依然是神主宰押沙龙的选择</a:t>
            </a:r>
          </a:p>
        </p:txBody>
      </p:sp>
    </p:spTree>
    <p:extLst>
      <p:ext uri="{BB962C8B-B14F-4D97-AF65-F5344CB8AC3E}">
        <p14:creationId xmlns:p14="http://schemas.microsoft.com/office/powerpoint/2010/main" val="2530312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讨论是因为亚希多弗的建议中的哪个字（词），导致该建议未被押沙龙最终采纳？当我们要听取别人的建议是，我们该怎样避免重蹈押沙龙的覆辙？</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亚希多弗曾是大卫和押沙龙都很器重的谋士，但是却落入悲惨的结局，成为 “圣经中第一个上吊自杀的人”，讨论其悲剧结局的原因？为什么说 “无论在于生或死，亚希多弗都是卖主的犹大的 ‘预示’。 ── 马唐纳 ”？亚希多弗的结局给我们带来怎样的警示？</a:t>
            </a: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从本章，讨论大卫和押沙龙的最大不同之处？</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使众民都归顺你。你所寻找的人既然死了，众民就如已经归顺你。这样，也都平安无事了。”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I will bring back all the people to you. When all return except the man whom you seek, all the people will be at peace.”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押沙龙和以色列的长老都以这话为美。</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saying pleased Absalom and all the elders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押沙龙说：“要召亚基人户筛来，我们也要听他怎样说。”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Absalom said, “Now call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Archite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also, and let us hear what he says too.”</a:t>
            </a:r>
          </a:p>
        </p:txBody>
      </p:sp>
    </p:spTree>
    <p:extLst>
      <p:ext uri="{BB962C8B-B14F-4D97-AF65-F5344CB8AC3E}">
        <p14:creationId xmlns:p14="http://schemas.microsoft.com/office/powerpoint/2010/main" val="557927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户筛到了押沙龙面前，押沙龙向他说：“亚希多弗是如此如此说的，我们照着他的话行可以不可以？若不可，你就说吧！”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came to Absalom, Absalom spoke to him, saying,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has spoken in this manner. Shall we do as he says? If not, speak up.”</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户筛对押沙龙说：“亚希多弗这次所定的谋不善。”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Absalom: “The advice that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has given is not good at this time.</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57927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户筛又说：“你知道你父亲和跟随他的人都是勇士，现在他们心里恼怒，如同田野丢崽子的母熊一般；而且你父亲是个战士，必不和民一同住宿。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said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 know your father and his men, that they are mighty men, and they are enraged in their minds, like a bear robbed of her cubs in the field; and your father is a man of war, and will not camp with the people.</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57927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他现今或藏在坑中，或在别处，若有人首先被杀，凡听见的必说，跟随押沙龙的民被杀了。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Surely by now he is hidden in some pit, or in some other place. And it will be, when some of them are overthrown at the first, that whoever hears it will say, ‘There is a slaughter among the people who follow Absalom.’</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0288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虽有人胆大如狮子，他的心也必消化。因为以色列人都知道你父亲是英雄，跟随他的人，也都是勇士。</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even he who is valiant, whose heart is like the heart of a lion, will melt completely. For all Israel knows that your father is a mighty man, and those who are with him are valiant 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依我之计，不如将以色列众人，从但直到别是巴，</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如同海边的沙那样多，聚集到你这里来，你也亲自率领他们出战。</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I advise that all Israel be fully gathered to you, from Dan to Beersheba, like the sand that is by the sea for multitude, and that you go to battle in person.</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57927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这样，我们在何处遇见他，就下到他那里，如同露水下在地上一般，连他带跟随他的人，一个也不留下。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we will come upon him in some place where he may be found, and we will fall on him as the dew falls on the ground. And of him and all the men who are with him there shall not be left so much as 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他若进了哪一座城，以色列众人，必带绳子去，将那城拉到河里，甚至连一块小石头都不剩下。”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Moreover, if he has withdrawn into a city, then all Israel shall bring ropes to that city; and we will pull it into the river, until there is not one small stone found there.”</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57927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押沙龙和以色列众人说：“亚基人户筛的计谋，比亚希多弗的计谋更好。”这是因耶和华定意破坏亚希多弗的良谋，为要降祸与押沙龙。</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Absalom and all the men of Israel said, “The advice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Archite</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is better than the advice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For the Lord had purposed to defeat the good advice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to the intent that the Lord might bring disaster on Absalom.</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户筛对祭司撒督和亚比亚他说：“亚希多弗为押沙龙和以色列的长老所定的计谋是如此如此；我所定的计谋是如此如此。</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said to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priests, “Thus and so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advised Absalom and the elders of Israel, and thus and so I have advised.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57927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17:1-29】</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现在你们要急速打发人去，告诉大卫说：‘今夜不可住在旷野的渡口，务要过河。免得王和跟随他的人都被吞灭。’”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therefore, send quickly and tell David, saying, ‘Do not spend this night in the plains of the wilderness, but speedily cross over, lest the king and all the people who are with him be swallowed up.’”</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那时，约拿单和亚希玛斯在隐罗结那里等候，不敢进城，恐怕被人看见。有一个使女出来，将这话告诉他们，他们就去报信给大卫王。</a:t>
            </a: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Jonathan and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Ahimaaz</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stayed at En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Rogel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for they dared not be seen coming into the city; so a female servant would come and tell them, and they would go and tell King David.</a:t>
            </a:r>
          </a:p>
        </p:txBody>
      </p:sp>
    </p:spTree>
    <p:extLst>
      <p:ext uri="{BB962C8B-B14F-4D97-AF65-F5344CB8AC3E}">
        <p14:creationId xmlns:p14="http://schemas.microsoft.com/office/powerpoint/2010/main" val="557927231"/>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29545</TotalTime>
  <Words>2922</Words>
  <Application>Microsoft Office PowerPoint</Application>
  <PresentationFormat>On-screen Show (4:3)</PresentationFormat>
  <Paragraphs>82</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2205</cp:revision>
  <dcterms:created xsi:type="dcterms:W3CDTF">2014-02-25T17:54:08Z</dcterms:created>
  <dcterms:modified xsi:type="dcterms:W3CDTF">2025-03-22T03:02:33Z</dcterms:modified>
</cp:coreProperties>
</file>