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0"/>
  </p:notesMasterIdLst>
  <p:handoutMasterIdLst>
    <p:handoutMasterId r:id="rId31"/>
  </p:handoutMasterIdLst>
  <p:sldIdLst>
    <p:sldId id="3840" r:id="rId2"/>
    <p:sldId id="4809" r:id="rId3"/>
    <p:sldId id="4810" r:id="rId4"/>
    <p:sldId id="4811" r:id="rId5"/>
    <p:sldId id="4812" r:id="rId6"/>
    <p:sldId id="4813" r:id="rId7"/>
    <p:sldId id="4814" r:id="rId8"/>
    <p:sldId id="4815" r:id="rId9"/>
    <p:sldId id="4816" r:id="rId10"/>
    <p:sldId id="4817" r:id="rId11"/>
    <p:sldId id="4818" r:id="rId12"/>
    <p:sldId id="4819" r:id="rId13"/>
    <p:sldId id="4820" r:id="rId14"/>
    <p:sldId id="4821" r:id="rId15"/>
    <p:sldId id="4822" r:id="rId16"/>
    <p:sldId id="4823" r:id="rId17"/>
    <p:sldId id="4824" r:id="rId18"/>
    <p:sldId id="4825" r:id="rId19"/>
    <p:sldId id="4826" r:id="rId20"/>
    <p:sldId id="4827" r:id="rId21"/>
    <p:sldId id="4828" r:id="rId22"/>
    <p:sldId id="4829" r:id="rId23"/>
    <p:sldId id="4830" r:id="rId24"/>
    <p:sldId id="4667" r:id="rId25"/>
    <p:sldId id="4422" r:id="rId26"/>
    <p:sldId id="4808" r:id="rId27"/>
    <p:sldId id="4831" r:id="rId28"/>
    <p:sldId id="4425"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2025/4/4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2025/4/4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2025/4/4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2025/4/4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2025/4/4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2025/4/4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2025/4/4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2025/4/4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2025/4/4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2025/4/4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2025/4/4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2025/4/4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2025/4/4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2025/4/4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有人告诉约押说：“王为押沙龙哭泣悲哀。”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was told, “Behold, the king is weeping and mourning for Absalom.”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众民听说王为他儿子忧愁，他们得胜的欢乐却变成悲哀。</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victory that day was turned into mourning for all the people. For the people heard it said that day, “The king is grieved for his son.”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那日众民暗暗地进城，就如败阵逃跑惭愧的民一般。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people stole back into the city that day, as people who are ashamed steal away when they flee in battle.</a:t>
            </a: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有摆渡船过去，渡王的家眷，任王使用。王要过约旦河的时候，基拉的儿子示每就俯伏在王面前，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 ferryboat went across to carry over the king’s household, and to do what he thought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good.Now</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Gera fell down before the king when he had crossed the Jordan.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对王说：“我主我王出耶路撒冷的时候，仆人行悖逆的事。现在求我主不要因此加罪与仆人；不要记念，也不要放在心上。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said to the king, “Do not let my lord impute iniquity to me, or remember what wrong your servant did on the day that my lord the king left Jerusalem, that the king should take it to heart.</a:t>
            </a:r>
          </a:p>
        </p:txBody>
      </p:sp>
    </p:spTree>
    <p:extLst>
      <p:ext uri="{BB962C8B-B14F-4D97-AF65-F5344CB8AC3E}">
        <p14:creationId xmlns:p14="http://schemas.microsoft.com/office/powerpoint/2010/main" val="785285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仆人明知自己有罪，所以约瑟全家之中，今日我首先下来迎接我主我王。”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I, your servant, know that I have sinned. Therefore here I am, the first to come today of all the house of Joseph to go down to meet my lord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洗鲁雅的儿子亚比筛说：“示每既咒骂耶和华的受膏者，不应当治死他吗？”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and said, “Shall not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 put to death for this, because he cursed the Lord’s anointed?”</a:t>
            </a:r>
          </a:p>
        </p:txBody>
      </p:sp>
    </p:spTree>
    <p:extLst>
      <p:ext uri="{BB962C8B-B14F-4D97-AF65-F5344CB8AC3E}">
        <p14:creationId xmlns:p14="http://schemas.microsoft.com/office/powerpoint/2010/main" val="785285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大卫说：“洗鲁雅的儿子，我与你们有何关涉，使你们今日与我反对呢？今日在以色列中岂可治死人呢？我岂不知今日我作以色列的王吗？”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said, “What have I to do with you, you sons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you should be adversaries to me today? Shall any man be put to death today in Israel? For do I not know that today I am king over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于是王对示每说：“你必不死。”王就向他起誓。</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the king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 shall not die.” And the king swore to him.</a:t>
            </a:r>
          </a:p>
        </p:txBody>
      </p:sp>
    </p:spTree>
    <p:extLst>
      <p:ext uri="{BB962C8B-B14F-4D97-AF65-F5344CB8AC3E}">
        <p14:creationId xmlns:p14="http://schemas.microsoft.com/office/powerpoint/2010/main" val="785285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扫罗的孙子米非波设也下去迎接王。他自从王去的日子，直到王平平安安地回来，没有修脚，没有剃胡须，也没有洗衣服。</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Saul came down to meet the king. And he had not cared for his feet, nor trimmed his mustache, nor washed his clothes, from the day the king departed until the day he returned in peace.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他来到耶路撒冷迎接王的时候，王问他说：“米非波设，你为什么没有与我同去呢？”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when he had come to Jerusalem to meet the king, that the king said to him, “Why did you not go with me,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85285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他回答说：“我主我王，仆人是瘸腿的。那日我想要备驴骑上与王同去，无奈我的仆人欺哄了我，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answered, “My lord, O king, my servant deceived me. For your servant said, ‘I will saddle a donkey for myself, that I may ride on it and go to the king,’ because your servant is lame.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又在我主我王面前谗毁我。然而我主我王如同　神的使者一般，你看怎样好，就怎样行吧！</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has slandered your servant to my lord the king, but my lord the king is like the angel of God. Therefore do what is good in your eyes.</a:t>
            </a:r>
          </a:p>
        </p:txBody>
      </p:sp>
    </p:spTree>
    <p:extLst>
      <p:ext uri="{BB962C8B-B14F-4D97-AF65-F5344CB8AC3E}">
        <p14:creationId xmlns:p14="http://schemas.microsoft.com/office/powerpoint/2010/main" val="785285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因为我祖全家的人，在我主我王面前，都算为死人；王却使仆人在王的席上同人吃饭。我现在向王还能辨理诉冤吗？”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all my father’s house were but dead men before my lord the king. Yet you set your servant among those who eat at your own table. Therefore what right have I still to cry out anymore to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王对他说：“你何必再提你的事呢？我说，你与洗巴均分地土。”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king said to him, “Why do you speak anymore of your matters? I have said, ‘You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divide the land.’”</a:t>
            </a:r>
          </a:p>
        </p:txBody>
      </p:sp>
    </p:spTree>
    <p:extLst>
      <p:ext uri="{BB962C8B-B14F-4D97-AF65-F5344CB8AC3E}">
        <p14:creationId xmlns:p14="http://schemas.microsoft.com/office/powerpoint/2010/main" val="785285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米非波设对王说：“我主我王既平平安安地回宫，就任凭洗巴都取了也可以。”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the king, “Rather, let him take it all, inasmuch as my lord the king has come back in peace to his own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基列人巴西莱从罗基琳下来，要送王过约旦河，就与王一同过了约旦河。</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Barzillai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Gileadite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down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Rogelim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went across the Jordan with the king, to escort him across the Jordan.</a:t>
            </a:r>
          </a:p>
        </p:txBody>
      </p:sp>
    </p:spTree>
    <p:extLst>
      <p:ext uri="{BB962C8B-B14F-4D97-AF65-F5344CB8AC3E}">
        <p14:creationId xmlns:p14="http://schemas.microsoft.com/office/powerpoint/2010/main" val="785285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巴西莱年纪老迈，已经八十岁了。王住在玛哈念的时候，他就拿食物来供给王，他原是大富户。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Barzillai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a very aged man, eighty years old. And he had provided the king with supplies while he stayed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he was a very rich man.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王对巴西莱说：“你与我同去，我要在耶路撒冷那里养你的老。”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Barzillai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“Come across with me, and I will provide for you while you are with me in Jerusalem.”</a:t>
            </a:r>
          </a:p>
        </p:txBody>
      </p:sp>
    </p:spTree>
    <p:extLst>
      <p:ext uri="{BB962C8B-B14F-4D97-AF65-F5344CB8AC3E}">
        <p14:creationId xmlns:p14="http://schemas.microsoft.com/office/powerpoint/2010/main" val="785285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巴西莱对王说：“我在世的年日还能有多少，使我与王同上耶路撒冷呢？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Barzillai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the king, “How long have I to live, that I should go up with the king to Jerusalem?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仆人现在八十岁了，还能尝出饮食的滋味，辨别美恶吗？还能听男女歌唱的声音吗？仆人何必累赘我主我王呢？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am today eighty years old. Can I discern between the good and bad? Can your servant taste what I eat or what I drink? Can I hear any longer the voice of singing men and singing women? Why then should your servant be a further burden to my lord the king?</a:t>
            </a:r>
          </a:p>
        </p:txBody>
      </p:sp>
    </p:spTree>
    <p:extLst>
      <p:ext uri="{BB962C8B-B14F-4D97-AF65-F5344CB8AC3E}">
        <p14:creationId xmlns:p14="http://schemas.microsoft.com/office/powerpoint/2010/main" val="785285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仆人只要送王过约旦河，王何必赐我这样的恩典呢？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servant will go a little way across the Jordan with the king. And why should the king repay me with such a reward?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求你准我回去，好死在我本城，葬在我父母的墓旁。这里有王的仆人金罕，让他同我主我王过去，可以随意待他。”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Please let your servant turn back again, that I may die in my own city, near the grave of my father and mother. But here is your servant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Chimham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let him cross over with my lord the king, and do for him what seems good to you.”</a:t>
            </a:r>
          </a:p>
        </p:txBody>
      </p:sp>
    </p:spTree>
    <p:extLst>
      <p:ext uri="{BB962C8B-B14F-4D97-AF65-F5344CB8AC3E}">
        <p14:creationId xmlns:p14="http://schemas.microsoft.com/office/powerpoint/2010/main" val="785285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王蒙着脸，大声哭号说：“我儿押沙龙啊，押沙龙我儿，我儿啊！”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king covered his face, and the king cried out with a loud voice, “O my son Absalom! O Absalom, my son, my son!”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约押进去见王，说：“你今日使你一切仆人脸面惭愧了。他们今日救了你的性命，和你儿女妻妾的性命。</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into the house to the king, and said, “Today you have disgraced all your servants who today have saved your life, the lives of your sons and daughters, the lives of your wives and the lives of your concubines,</a:t>
            </a:r>
          </a:p>
        </p:txBody>
      </p:sp>
    </p:spTree>
    <p:extLst>
      <p:ext uri="{BB962C8B-B14F-4D97-AF65-F5344CB8AC3E}">
        <p14:creationId xmlns:p14="http://schemas.microsoft.com/office/powerpoint/2010/main" val="785285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王说：“金罕可以与我同去，我必照你的心愿待他。你向我求什么，我都必为你成就。”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answered,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Chimham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shall cross over with me, and I will do for him what seems good to you. Now whatever you request of me, I will do for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于是众民过约旦河，王也过去。王与巴西莱亲嘴，为他祝福。巴西莱就回本地去了。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all the people went over the Jordan. And when the king had crossed over, the king kissed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Barzillai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blessed him, and he returned to his own place.</a:t>
            </a:r>
          </a:p>
        </p:txBody>
      </p:sp>
    </p:spTree>
    <p:extLst>
      <p:ext uri="{BB962C8B-B14F-4D97-AF65-F5344CB8AC3E}">
        <p14:creationId xmlns:p14="http://schemas.microsoft.com/office/powerpoint/2010/main" val="7852856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王过去，到了吉甲，金罕也跟他过去。犹大众民和以色列民的一半，也都送王过去。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king went on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Gilgal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Chimham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on with him. And all the people of Judah escorted the king, and also half the people of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以色列众人来见王，对他说：“我们弟兄犹大人为什么暗暗送王和王的家眷，并跟随王的人过约旦河？”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Just then all the men of Israel came to the king, and said to the king, “Why have our brethren, the men of Judah, stolen you away and brought the king, his household, and all David’s men with him across the Jordan?”</a:t>
            </a:r>
          </a:p>
        </p:txBody>
      </p:sp>
    </p:spTree>
    <p:extLst>
      <p:ext uri="{BB962C8B-B14F-4D97-AF65-F5344CB8AC3E}">
        <p14:creationId xmlns:p14="http://schemas.microsoft.com/office/powerpoint/2010/main" val="785285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犹大众人回答以色列人说：“因为王与我们是亲属。你们为何因这事发怒呢？我们吃了王的什么呢？王赏赐了我们什么呢？”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all the men of Judah answered the men of Israel, “Because the king is a close relative of ours. Why then are you angry over this matter? Have we ever eaten at the king’s expense? Or has he given us any gift?”</a:t>
            </a:r>
          </a:p>
        </p:txBody>
      </p:sp>
    </p:spTree>
    <p:extLst>
      <p:ext uri="{BB962C8B-B14F-4D97-AF65-F5344CB8AC3E}">
        <p14:creationId xmlns:p14="http://schemas.microsoft.com/office/powerpoint/2010/main" val="785285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以色列人回答犹大人说：“按支派我们与王有十分的情分，在大卫身上，我们也比你们更有情分。你们为何藐视我们，请王回来，不先与我们商量呢？”但犹大人的话比以色列人的话更硬。</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men of Israel answered the men of Judah, and said, “We have ten shares in the king; therefore we also have more right to David than you. Why then do you despise us—were we not the first to advise bringing back our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king?”Yet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words of the men of Judah were fiercer than the words of the men of Israel.</a:t>
            </a:r>
          </a:p>
        </p:txBody>
      </p:sp>
    </p:spTree>
    <p:extLst>
      <p:ext uri="{BB962C8B-B14F-4D97-AF65-F5344CB8AC3E}">
        <p14:creationId xmlns:p14="http://schemas.microsoft.com/office/powerpoint/2010/main" val="785285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约押劝说大卫不要为儿子押沙龙悲伤（</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以色列民请大卫回来作王（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大卫派人劝犹大支派不应落在其他以色列人之后，也要尽快邀请大卫重回王位（</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犹大人迎接大卫作王（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大卫宽恕示每曾辱骂大卫的罪过（</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16-23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大卫辨明米非波设的冤情（</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24-30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大卫善待基列人巴西莱（</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31-39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以色列人与犹大人争吵（</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40-43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大卫与约押</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约押责备大卫为押沙龙忧伤</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大卫接受约押的责备劝诫</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大卫立亚玛撒为大元帅，未立约押为元帅。</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大卫临终时吩咐所罗门除掉约押</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约押：大卫的忠仆？恶仆？</a:t>
            </a:r>
          </a:p>
        </p:txBody>
      </p:sp>
    </p:spTree>
    <p:extLst>
      <p:ext uri="{BB962C8B-B14F-4D97-AF65-F5344CB8AC3E}">
        <p14:creationId xmlns:p14="http://schemas.microsoft.com/office/powerpoint/2010/main" val="2530312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大卫与示每</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示每迎接大卫并认罪</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大卫起誓不杀示每</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大卫临终时吩咐所罗门杀死示每</a:t>
            </a:r>
          </a:p>
          <a:p>
            <a:pPr marL="0" indent="0" algn="just">
              <a:lnSpc>
                <a:spcPct val="20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981587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大卫与米非波设</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米非波设迎接大卫</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米非波设申述自己被仆人洗巴诬告</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大卫让米非波设和洗巴均分产业</a:t>
            </a:r>
          </a:p>
          <a:p>
            <a:pPr marL="0" indent="0" algn="just">
              <a:lnSpc>
                <a:spcPct val="20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287446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大卫回归时，与大卫见面的几个人分别有何特点？讨论大卫对这几个人不同的对待方式（此刻和将来）给我们带来怎样的警示？</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大卫临终时为何嘱咐所罗门一定要除掉约押和示每？给我们带来怎样的警示？</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列举大卫回归，和主耶稣再来的相似之处？根据不同的人面对回归的大卫的不同方式，讨论今天世人（我们）该怎样面对主耶稣的再来？</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你却爱那恨你的人，恨那爱你的人。你今日明明地不以将帅、仆人为念。我今日看明，若押沙龙活着，我们都死亡，你就喜悦了。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that you love your enemies and hate your friends. For you have declared today that you regard neither princes nor servants; for today I perceive that if Absalom had lived and all of us had died today, then it would have pleased you well.</a:t>
            </a:r>
          </a:p>
        </p:txBody>
      </p:sp>
    </p:spTree>
    <p:extLst>
      <p:ext uri="{BB962C8B-B14F-4D97-AF65-F5344CB8AC3E}">
        <p14:creationId xmlns:p14="http://schemas.microsoft.com/office/powerpoint/2010/main" val="785285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现在你当出去，安慰你仆人的心。我指着耶和华起誓：你若不出去，今夜必无一人与你同在一处。这祸患就比你从幼年到如今所遭的更甚。”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therefore, arise, go out and speak comfort to your servants. For I swear by the Lord, if you do not go out, not one will stay with you this night. And that will be worse for you than all the evil that has befallen you from your youth until now.”</a:t>
            </a:r>
          </a:p>
        </p:txBody>
      </p:sp>
    </p:spTree>
    <p:extLst>
      <p:ext uri="{BB962C8B-B14F-4D97-AF65-F5344CB8AC3E}">
        <p14:creationId xmlns:p14="http://schemas.microsoft.com/office/powerpoint/2010/main" val="785285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于是王起来，坐在城门口。众民听说王坐在城门口，就都到王面前。以色列人已经逃跑，各回各家去了。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king arose and sat in the gate. And they told all the people, saying, “There is the king, sitting in the gate.” So all the people came before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king.For</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everyone of Israel had fled to his tent.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以色列众支派的人纷纷议论说：“王曾救我们脱离仇敌的手，又救我们脱离非利士人的手。现在他躲避押沙龙逃走了。</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Now all the people were in a dispute throughout all the tribes of Israel, saying, “The king saved us from the hand of our enemies, he delivered us from the hand of the Philistines, and now he has fled from the land because of Absalom.</a:t>
            </a:r>
          </a:p>
        </p:txBody>
      </p:sp>
    </p:spTree>
    <p:extLst>
      <p:ext uri="{BB962C8B-B14F-4D97-AF65-F5344CB8AC3E}">
        <p14:creationId xmlns:p14="http://schemas.microsoft.com/office/powerpoint/2010/main" val="785285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我们膏押沙龙治理我们，他已经阵亡。现在为什么不出一言请王回来呢？”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Absalom, whom we anointed over us, has died in battle. Now therefore, why do you say nothing about bringing back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大卫王差人去见祭司撒督和亚比亚他，说：“你们当向犹大长老说：‘以色列众人已经有话请王回宫。你们为什么落在他们后头呢？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King David sent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priests, saying, “Speak to the elders of Judah, saying, ‘Why are you the last to bring the king back to his house, since the words of all Israel have come to the king, to his very house?</a:t>
            </a:r>
          </a:p>
        </p:txBody>
      </p:sp>
    </p:spTree>
    <p:extLst>
      <p:ext uri="{BB962C8B-B14F-4D97-AF65-F5344CB8AC3E}">
        <p14:creationId xmlns:p14="http://schemas.microsoft.com/office/powerpoint/2010/main" val="785285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你们是我的弟兄，是我的骨肉，为什么在人后头请王回来呢？’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are my brethren, you are my bone and my flesh. Why then are you the last to bring back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也要对亚玛撒说：‘你不是我的骨肉吗？我若不立你替约押常作元帅，愿　神重重地降罚与我。’”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say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‘Are you not my bone and my flesh? God do so to me, and more also, if you are not commander of the army before me continually in place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85285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如此就挽回犹大众人的心，如同一人的心。他们便打发人去见王，说：“请王和王的一切臣仆回来。”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swayed the hearts of all the men of Judah, just as the heart of one man, so that they sent this word to the king: “Return, you and all your servants!”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王就回来，到了约旦河。犹大人来到吉甲，要去迎接王，请他过约旦河。</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returned and came to the Jordan. And Judah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Gilgal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to go to meet the king, to escort the king across the Jordan.</a:t>
            </a:r>
          </a:p>
        </p:txBody>
      </p:sp>
    </p:spTree>
    <p:extLst>
      <p:ext uri="{BB962C8B-B14F-4D97-AF65-F5344CB8AC3E}">
        <p14:creationId xmlns:p14="http://schemas.microsoft.com/office/powerpoint/2010/main" val="785285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19:1-43】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巴户琳的便雅悯人基拉的儿子示每急忙与犹大人一同下去迎接大卫王。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Gera, a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Benjamite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was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Bahurim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hurried and came down with the men of Judah to meet King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跟从示每的有一千便雅悯人，还有扫罗家的仆人洗巴和他十五个儿子、二十个仆人。他们都趟过约旦河迎接王。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 were a thousand men of Benjamin with him,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servant of the house of Saul, and his fifteen sons and his twenty servants with him; and they went over the Jordan before the king.</a:t>
            </a:r>
          </a:p>
        </p:txBody>
      </p:sp>
    </p:spTree>
    <p:extLst>
      <p:ext uri="{BB962C8B-B14F-4D97-AF65-F5344CB8AC3E}">
        <p14:creationId xmlns:p14="http://schemas.microsoft.com/office/powerpoint/2010/main" val="785285654"/>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31728</TotalTime>
  <Words>4133</Words>
  <Application>Microsoft Office PowerPoint</Application>
  <PresentationFormat>On-screen Show (4:3)</PresentationFormat>
  <Paragraphs>123</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2225</cp:revision>
  <dcterms:created xsi:type="dcterms:W3CDTF">2014-02-25T17:54:08Z</dcterms:created>
  <dcterms:modified xsi:type="dcterms:W3CDTF">2025-04-05T03:16:49Z</dcterms:modified>
</cp:coreProperties>
</file>