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4877" r:id="rId3"/>
    <p:sldId id="4878" r:id="rId4"/>
    <p:sldId id="4879" r:id="rId5"/>
    <p:sldId id="4880" r:id="rId6"/>
    <p:sldId id="4881" r:id="rId7"/>
    <p:sldId id="4882" r:id="rId8"/>
    <p:sldId id="4883" r:id="rId9"/>
    <p:sldId id="4884" r:id="rId10"/>
    <p:sldId id="4885" r:id="rId11"/>
    <p:sldId id="4886" r:id="rId12"/>
    <p:sldId id="4887" r:id="rId13"/>
    <p:sldId id="4888" r:id="rId14"/>
    <p:sldId id="4889" r:id="rId15"/>
    <p:sldId id="4890" r:id="rId16"/>
    <p:sldId id="4891" r:id="rId17"/>
    <p:sldId id="4892" r:id="rId18"/>
    <p:sldId id="4667" r:id="rId19"/>
    <p:sldId id="4422" r:id="rId20"/>
    <p:sldId id="4893" r:id="rId21"/>
    <p:sldId id="4876"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2025/5/9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2025/5/9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2025/5/9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2025/5/9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2025/5/9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2025/5/9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2025/5/9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2025/5/9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以下是大卫末了的话。耶西的儿子大卫得居高位，是雅各　神所膏的，作以色列的美歌者说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are the last words of David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says David the son of Jesse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says the man raised up on high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anointed of the God of Jacob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sweet psalmist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耶和华的灵藉着我说，祂的话在我口中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Spirit of the Lord spoke by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word was on my tongue.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说：“耶和华啊，这三个人冒死去打水，这水好像他们的血一般，我断不敢喝。”如此大卫不肯喝。这是三个勇士所作的事。</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he said, “Far be it from me, O Lord, that I should do this! Is this not the blood of the men who went in jeopardy of their lives?” Therefore he would not drink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it.These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things were done by the three mighty men.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洗鲁雅的儿子约押的兄弟亚比筛是这三个勇士的首领。他举枪杀了三百人，就在三个勇士里得了名。</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brother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was chief of another three. He lifted his spear against three hundred men, killed them, and won a name among these three.</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他在这三个勇士里是最尊贵的，所以作他们的首领；只是不及前三个勇士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Was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not the most honored of three? Therefore he became their captain. However, he did not attain to the first three.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有甲薛勇士耶何耶大的儿子比拿雅行过大能的事：他杀了摩押人亚利伊勒的两个儿子；又在下雪的时候下坑里去，杀了一个狮子；</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was the son of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the son of a valiant man from </a:t>
            </a:r>
            <a:r>
              <a:rPr lang="en-US" altLang="zh-CN" sz="2750" b="1" kern="100" dirty="0" err="1">
                <a:latin typeface="微软雅黑" panose="020B0503020204020204" pitchFamily="34" charset="-122"/>
                <a:ea typeface="微软雅黑" panose="020B0503020204020204" pitchFamily="34" charset="-122"/>
                <a:cs typeface="Calibri" panose="020F0502020204030204" pitchFamily="34" charset="0"/>
              </a:rPr>
              <a:t>Kabzeel</a:t>
            </a:r>
            <a:r>
              <a:rPr lang="en-US" altLang="zh-CN" sz="2750" b="1" kern="100" dirty="0">
                <a:latin typeface="微软雅黑" panose="020B0503020204020204" pitchFamily="34" charset="-122"/>
                <a:ea typeface="微软雅黑" panose="020B0503020204020204" pitchFamily="34" charset="-122"/>
                <a:cs typeface="Calibri" panose="020F0502020204030204" pitchFamily="34" charset="0"/>
              </a:rPr>
              <a:t>, who had done many deeds. He had killed two lion-like heroes of Moab. He also had gone down and killed a lion in the midst of a pit on a snowy day.</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又杀了一个强壮的埃及人。埃及人手里拿着枪，比拿雅只拿着棍子下去，从埃及人手里夺过枪来，用那枪将他杀死。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killed an Egyptian, a spectacular man. The Egyptian had a spear in his hand; so he went down to him with a staff, wrested the spear out of the Egyptian’s hand, and killed him with his own spear.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这是耶何耶大的儿子比拿雅所行的事，就在三个勇士里得了名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things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and won a name among three mighty men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他比那三十个勇士都尊贵，只是不及前三个勇士。大卫立他作护卫长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more honored than the thirty, but he did not attain to the first three. And David appointed him over his guard.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三十个勇士里有约押的兄弟亚撒黑、伯利恒人朵多的儿子伊勒哈难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Asahel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brother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one of the thirty; Elhanan the son of Dodo of Bethlehem,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哈律人沙玛、哈律人以利加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Shammah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Harodite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Elika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Harodite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帕勒提人希利斯、提哥亚人益吉的儿子以拉、</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Helez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Paltite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Ira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Ikkesh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Tekoite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亚拿突人亚比以谢、户沙人米本乃、</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Abiezer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Anathothite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Mebunnai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亚合人撒们、尼陀法人玛哈莱、</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Zalmon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Ahohite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Maharai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Netophathite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尼陀法人巴拿的儿子希立、便雅悯族基比亚人利拜的儿子以太、</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Heleb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Netophathite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Ribai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children of Benjamin,</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比拉顿人比拿雅、迦实溪人希太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Benaiah</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Pirathonite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Hiddai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the brooks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伯亚拉巴人亚比亚本、巴鲁米人押斯玛弗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Abi-Albon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Arbathite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Azmaveth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Barhumite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沙本人以利雅哈巴、雅善儿子中的约拿单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Eliahba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Shaalbonite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the sons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Jashen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Jonathan,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哈拉人沙玛、哈拉人沙拉的儿子亚希暗、</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Shammah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Hararite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Sharar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Hararite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玛迦人亚哈拜的儿子以利法列、基罗人亚希多弗的儿子以连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Eliphelet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Ahasbai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Gilonite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迦密人希斯莱、亚巴人帕莱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Hezrai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Carmelite,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Paarai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Arbite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琐巴人拿单的儿子以甲、迦得人巴尼</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Igal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Nathan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Zobah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Gadite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亚扪人洗勒、比录人拿哈莱、是给洗鲁雅的儿子约押拿兵器的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Zelek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Ammonite,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Naharai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Beerothite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以帖人以拉、以帖人迦立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Ira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Ithrite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Gareb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Ithrite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赫人乌利亚，共有三十七人。</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Uriah the Hittite: thirty-seven in all.</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大卫末了的话（</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大卫的勇士们（</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8-39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末了的话</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大卫的自我介绍：</a:t>
            </a:r>
          </a:p>
          <a:p>
            <a:pPr marL="457200" lvl="1" indent="0" algn="just">
              <a:lnSpc>
                <a:spcPct val="2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第一，	耶西的儿子，</a:t>
            </a:r>
          </a:p>
          <a:p>
            <a:pPr marL="457200" lvl="1" indent="0" algn="just">
              <a:lnSpc>
                <a:spcPct val="2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第二，	神所膏立的君王。</a:t>
            </a:r>
          </a:p>
          <a:p>
            <a:pPr marL="457200" lvl="1" indent="0" algn="just">
              <a:lnSpc>
                <a:spcPct val="2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第三，	以色列的美歌者，</a:t>
            </a:r>
          </a:p>
          <a:p>
            <a:pPr marL="457200" lvl="1" indent="0" algn="just">
              <a:lnSpc>
                <a:spcPct val="2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第四，	神话语的出口。 </a:t>
            </a:r>
          </a:p>
          <a:p>
            <a:pPr lvl="4" algn="just">
              <a:lnSpc>
                <a:spcPct val="150000"/>
              </a:lnSpc>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要</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以公义治理人民。</a:t>
            </a:r>
          </a:p>
          <a:p>
            <a:pPr lvl="4" algn="just">
              <a:lnSpc>
                <a:spcPct val="150000"/>
              </a:lnSpc>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要以敬畏</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神的心，执掌权柄。</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　神、以色列的磐石晓谕我说：那以公义治理人民的，敬畏　神执掌权柄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of Israel said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Rock of Israel spoke to 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rules over men must be just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Ruling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fear of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他必像日出的晨光，如无云的清晨，雨后的晴光，使地发生嫩草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shall be like the light of the morning when the sun rises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morning without clouds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Like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tender grass springing out of the earth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By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clear shining after rain.’</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末了的话</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自我介绍</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大卫最后的话语用来归荣耀给神</a:t>
            </a:r>
          </a:p>
          <a:p>
            <a:pPr lvl="2"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强调神的掌权（人需向神交账）</a:t>
            </a:r>
          </a:p>
          <a:p>
            <a:pPr lvl="2"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强调自己的不配（失职）</a:t>
            </a:r>
          </a:p>
          <a:p>
            <a:pPr lvl="2"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强调神的慈爱恩典</a:t>
            </a:r>
          </a:p>
          <a:p>
            <a:pPr lvl="2"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强调神的信实</a:t>
            </a:r>
          </a:p>
          <a:p>
            <a:pPr lvl="2" algn="just">
              <a:lnSpc>
                <a:spcPct val="12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强调神的大能</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对与神为敌者的警告</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神的应许给大卫</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带来喜悦</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和欣慰</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的勇士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记载大卫的勇士的意义</a:t>
            </a:r>
          </a:p>
          <a:p>
            <a:pPr lvl="1" algn="just">
              <a:lnSpc>
                <a:spcPct val="120000"/>
              </a:lnSpc>
              <a:buFont typeface="Courier New" pitchFamily="49" charset="0"/>
              <a:buChar char="o"/>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不是</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大卫一人的功绩，而是团体的功绩。</a:t>
            </a:r>
          </a:p>
          <a:p>
            <a:pPr lvl="1" algn="just">
              <a:lnSpc>
                <a:spcPct val="120000"/>
              </a:lnSpc>
              <a:buFont typeface="Courier New" pitchFamily="49" charset="0"/>
              <a:buChar char="o"/>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让人纪念和感激勇士的作为。</a:t>
            </a:r>
          </a:p>
          <a:p>
            <a:pPr lvl="1" algn="just">
              <a:lnSpc>
                <a:spcPct val="120000"/>
              </a:lnSpc>
              <a:buFont typeface="Courier New" pitchFamily="49" charset="0"/>
              <a:buChar char="o"/>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竖立让人效法的榜样。</a:t>
            </a:r>
          </a:p>
          <a:p>
            <a:pPr lvl="1" algn="just">
              <a:lnSpc>
                <a:spcPct val="120000"/>
              </a:lnSpc>
              <a:buFont typeface="Courier New" pitchFamily="49" charset="0"/>
              <a:buChar char="o"/>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忠心奉献者一定被</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纪念</a:t>
            </a:r>
            <a:endParaRPr lang="en-US" altLang="zh-CN"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勇士的特质</a:t>
            </a:r>
          </a:p>
          <a:p>
            <a:pPr lvl="1" algn="just">
              <a:lnSpc>
                <a:spcPct val="120000"/>
              </a:lnSpc>
              <a:buFont typeface="Courier New" pitchFamily="49" charset="0"/>
              <a:buChar char="o"/>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忠诚</a:t>
            </a:r>
          </a:p>
          <a:p>
            <a:pPr lvl="1" algn="just">
              <a:lnSpc>
                <a:spcPct val="120000"/>
              </a:lnSpc>
              <a:buFont typeface="Courier New" pitchFamily="49" charset="0"/>
              <a:buChar char="o"/>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勇敢</a:t>
            </a:r>
          </a:p>
          <a:p>
            <a:pPr lvl="1" algn="just">
              <a:lnSpc>
                <a:spcPct val="120000"/>
              </a:lnSpc>
              <a:buFont typeface="Courier New" pitchFamily="49" charset="0"/>
              <a:buChar char="o"/>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能力</a:t>
            </a:r>
          </a:p>
        </p:txBody>
      </p:sp>
    </p:spTree>
    <p:extLst>
      <p:ext uri="{BB962C8B-B14F-4D97-AF65-F5344CB8AC3E}">
        <p14:creationId xmlns:p14="http://schemas.microsoft.com/office/powerpoint/2010/main" val="4944802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一生给自己印象最深的时刻是什么时刻？为什么？自己从中得到怎样的属灵收获？</a:t>
            </a: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smtClean="0">
                <a:latin typeface="微软雅黑" panose="020B0503020204020204" pitchFamily="34" charset="-122"/>
                <a:ea typeface="微软雅黑" panose="020B0503020204020204" pitchFamily="34" charset="-122"/>
                <a:cs typeface="Calibri" panose="020F0502020204030204" pitchFamily="34" charset="0"/>
              </a:rPr>
              <a:t>自己</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是否有过为信仰争战的经历？分享此经历。结合 “大卫的勇士” 的特质，和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以弗所书六章</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中 “军装” 的描述，分享：要取得属灵征战的得胜，自己需要改进（加强）的是什么？</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我家在　神面前并非如此，　神却与我立永远的约。这约凡事坚稳，关乎我的一切救恩，和我一切所想望的，他岂不为我成就吗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Although my house is not so with God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Yet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has made with me an everlasting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covenant, Ordered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all things and secure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is all my salvation and all my desire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Will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not make it increase?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但匪类都必像荆棘被丢弃，人不敢用手拿它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sons of rebellion shall all be as thorns thrust away, Because they cannot be taken with hands.</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拿它的人必带铁器和枪杆，终久它必被火焚烧。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man who touches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them Must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 armed with iron and the shaft of a spear</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shall be utterly burned with fire in their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大卫勇士的名字，记在下面：他革扪人约设巴设，又称伊斯尼人亚底挪，他是军长的统领，一时击杀了八百人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are the names of the mighty men whom David had: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Josheb-Basshebeth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Tachmonite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chief among the captains. He was called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Adino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Eznite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because he had killed eight hundred men at one time.</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其次是亚合人朵多的儿子以利亚撒。从前非利士人聚集要打仗，以色列人迎着上去，有跟随大卫的三个勇士向非利士人骂阵，其中有以利亚撒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him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Dodo,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Ahohite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one of the three mighty men with David when they defied the Philistines who were gathered there for battle, and the men of Israel had retreated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他起来击杀非利士人，直到手臂疲乏，手粘住刀把。那日耶和华使以色列人大获全胜，众民在以利亚撒后头专夺财物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arose and attacked the Philistines until his hand was weary, and his hand stuck to the sword. The Lord brought about a great victory that day; and the people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returned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him only to plunder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其次是哈拉人亚基的儿子沙玛。一日非利士人聚集成群，在一块长满红豆的田里，众民就在非利士人面前逃跑。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after him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Shammah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Agee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Hararite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Philistines had gathered together into a troop where there was a piece of ground full of lentils. So the people fled from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沙玛却站在那田间，击杀非利士人，救护了那田。耶和华使以色列人大获全胜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stationed himself in the middle of the field, defended it, and killed the Philistines. So the Lord brought about a great victory.</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收割的时候，有三十个勇士中的三个人，下到亚杜兰洞见大卫。非利士的军兵在利乏音谷安营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 of the thirty chief men went down at harvest time and came to David at the cave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Adullam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troop of Philistines encamped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Rephaim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那时大卫在山寨，非利士人的防营在伯利恒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then in the stronghold, and the garrison of the Philistines was then in Bethlehem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23:1-39】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大卫渴想，说：“甚愿有人将伯利恒城门旁井里的水打来给我喝。”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said with longing, “Oh, that someone would give me a drink of the water from the well of Bethlehem, which is by the gate!”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这三个勇士就闯过非利士人的营盘，从伯利恒城门旁的井里打水，拿来奉给大卫。他却不肯喝，将水奠在耶和华面前，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three mighty men broke through the camp of the Philistines, drew water from the well of Bethlehem that was by the gate, and took it and brought it to David. Nevertheless he would not drink it, but poured it out to the Lord.</a:t>
            </a:r>
          </a:p>
        </p:txBody>
      </p:sp>
    </p:spTree>
    <p:extLst>
      <p:ext uri="{BB962C8B-B14F-4D97-AF65-F5344CB8AC3E}">
        <p14:creationId xmlns:p14="http://schemas.microsoft.com/office/powerpoint/2010/main" val="2912171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36373</TotalTime>
  <Words>1786</Words>
  <Application>Microsoft Office PowerPoint</Application>
  <PresentationFormat>全屏显示(4:3)</PresentationFormat>
  <Paragraphs>120</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2250</cp:revision>
  <dcterms:created xsi:type="dcterms:W3CDTF">2014-02-25T17:54:08Z</dcterms:created>
  <dcterms:modified xsi:type="dcterms:W3CDTF">2025-05-09T22:41:15Z</dcterms:modified>
</cp:coreProperties>
</file>