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33"/>
  </p:notesMasterIdLst>
  <p:handoutMasterIdLst>
    <p:handoutMasterId r:id="rId34"/>
  </p:handoutMasterIdLst>
  <p:sldIdLst>
    <p:sldId id="3840" r:id="rId2"/>
    <p:sldId id="4907" r:id="rId3"/>
    <p:sldId id="4908" r:id="rId4"/>
    <p:sldId id="4909" r:id="rId5"/>
    <p:sldId id="4910" r:id="rId6"/>
    <p:sldId id="4911" r:id="rId7"/>
    <p:sldId id="4912" r:id="rId8"/>
    <p:sldId id="4913" r:id="rId9"/>
    <p:sldId id="4914" r:id="rId10"/>
    <p:sldId id="4915" r:id="rId11"/>
    <p:sldId id="4916" r:id="rId12"/>
    <p:sldId id="4917" r:id="rId13"/>
    <p:sldId id="4918" r:id="rId14"/>
    <p:sldId id="4919" r:id="rId15"/>
    <p:sldId id="4920" r:id="rId16"/>
    <p:sldId id="4921" r:id="rId17"/>
    <p:sldId id="4922" r:id="rId18"/>
    <p:sldId id="4923" r:id="rId19"/>
    <p:sldId id="4924" r:id="rId20"/>
    <p:sldId id="4925" r:id="rId21"/>
    <p:sldId id="4926" r:id="rId22"/>
    <p:sldId id="4927" r:id="rId23"/>
    <p:sldId id="4928" r:id="rId24"/>
    <p:sldId id="4929" r:id="rId25"/>
    <p:sldId id="4930" r:id="rId26"/>
    <p:sldId id="4931" r:id="rId27"/>
    <p:sldId id="4932" r:id="rId28"/>
    <p:sldId id="4667" r:id="rId29"/>
    <p:sldId id="4422" r:id="rId30"/>
    <p:sldId id="4893" r:id="rId31"/>
    <p:sldId id="4425" r:id="rId32"/>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5063" autoAdjust="0"/>
    <p:restoredTop sz="94660"/>
  </p:normalViewPr>
  <p:slideViewPr>
    <p:cSldViewPr>
      <p:cViewPr>
        <p:scale>
          <a:sx n="90" d="100"/>
          <a:sy n="90" d="100"/>
        </p:scale>
        <p:origin x="-58" y="-5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2025/6/13</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2025/6/13</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2025/6/13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2025/6/13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2025/6/13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2025/6/13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2025/6/13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2025/6/13</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2025/6/13</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2025/6/13</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2025/6/13</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2025/6/13</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2025/6/13</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2025/6/13</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1:1-53】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大卫王年纪老迈，虽用被遮盖，仍不觉暖</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King David was old, advanced in years; and they put covers on him, but he could not get warm.</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所以臣仆对他说：“不如为我主我王寻找一个处女，使她伺候王，奉养王，睡在王的怀中，好叫我主我王得暖。”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Therefore his servants said to him, “Let a young woman, a virgin, be sought for our lord the king, and let her stand before the king, and let her care for him; and let her lie in your bosom, that our lord the king may be warm.”</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8315926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1:1-53】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他宰了许多牛羊、肥犊，请了王的众子和祭司亚比亚他，并元帅约押；惟独王的仆人所罗门，他没有请。</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has sacrificed oxen and fattened cattle and sheep in abundance, and has invited all the sons of the king,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Abiathar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priest, and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Joab</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commander of the army; but Solomon your servant he has not invited.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我主我王啊，以色列众人的眼目都仰望你，等你晓谕他们，在我主我王之后，谁坐你的位。</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as for you, my lord, O king, the eyes of all Israel are on you, that you should tell them who will sit on the throne of my lord the king after him.</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83618775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1:1-53】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若不然，到我主我王与列祖同睡以后，我和我儿子所罗门必算为罪人了。”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Otherwise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it will happen, when my lord the king rests with his fathers, that I and my son Solomon will be counted as offenders.”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拔示巴还与王说话的时候，先知拿单也进来了</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just then, while she was still talking with the king, Nathan the prophet also came in.</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83618775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1:1-53】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有人奏告王说：“先知拿单来了。”拿单进到王前，脸伏于地</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they told the king, saying, “Here is Nathan the prophet.” And when he came in before the king, he bowed down before the king with his face to the ground.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拿单说：“我主我王果然应许亚多尼雅说：‘你必接续我作王，坐在我的位上’吗</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Nathan said, “My lord, O king, have you said,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Adonijah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shall reign after me, and he shall sit on my throne’?</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83618775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1 Kin 1:1-53】</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他今日下去，宰了许多牛羊、肥犊，请了王的众子和军长，并祭司亚比亚他，他们正在亚多尼雅面前吃喝，说：‘愿亚多尼雅王万岁！’</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For he has gone down today, and has sacrificed oxen and fattened cattle and sheep in abundance, and has invited all the king’s sons, and the commanders of the army, and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Abiathar</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the priest; and look! They are eating and drinking before him; and they say, ‘Long live King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Adonijah</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26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惟独我，就是你的仆人和祭司撒督，耶何耶大的儿子比拿雅，并王的仆人所罗门，他都没有请</a:t>
            </a:r>
            <a:r>
              <a:rPr lang="zh-CN" altLang="en-US"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he has not invited me—me your servant—nor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Zadok</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priest, nor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Benaiah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Jehoiada</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nor your servant Solomon.</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83618775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1:1-53】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这事果然出乎我主我王吗？王却没有告诉仆人们，在我主我王之后，谁坐你的位。”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Has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this thing been done by my lord the king, and you have not told your servant who should sit on the throne of my lord the king after him?”</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大卫王吩咐说：“叫拔示巴来。”拔示巴就进来站在王面前</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King David answered and said, “Call Bathsheba to me.” So she came into the king’s presence and stood before the king.</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83618775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1:1-53】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王起誓说：“我指着救我性命脱离一切苦难、永生的耶和华起誓。</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the king took an oath and said, “As the Lord lives, who has redeemed my life from every distress,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我既然指着耶和华以色列的　神向你起誓说：‘你儿子所罗门必接续我作王，坐在我的位上。’我今日就必照这话而行。”</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just as I swore to you by the Lord God of Israel, saying, ‘Assuredly Solomon your son shall be king after me, and he shall sit on my throne in my place,’ so I certainly will do this day.”</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83618775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1:1-53】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于是拔示巴脸伏于地，向王下拜，说：“愿我主大卫王万岁！”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Bathsheba bowed with her face to the earth, and paid homage to the king, and said, “Let my lord King David live forever!”</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大卫王又吩咐说：“将祭司撒督、先知拿单、耶何耶大的儿子比拿雅召来。”他们就都来到王面前</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King David said, “Call to me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Zadok</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priest, Nathan the prophet, and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Benaiah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Jehoiada</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So they came before the king.</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83618775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1:1-53】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王对他们说：“要带领你们主的仆人，使我儿子所罗门骑我的骡子，送他下到基训</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king also said to them, “Take with you the servants of your lord, and have Solomon my son ride on my own mule, and take him down to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Gihon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在那里，祭司撒督和先知拿单要膏他作以色列的王。你们也要吹角，说：‘愿所罗门王万岁！’</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There let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Zadok</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priest and Nathan the prophet anoint him king over Israel; and blow the horn, and say, ‘Long live King Solomon!’</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83618775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1:1-53】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然后要跟随他上来，使他坐在我的位上，接续我作王。我已立他作以色列和犹大的君。”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you shall come up after him, and he shall come and sit on my throne, and he shall be king in my place. For I have appointed him to be ruler over Israel and Judah.”</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耶何耶大的儿子比拿雅对王说：“阿们！愿耶和华我主我王的　神，也这样命定</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err="1" smtClean="0">
                <a:latin typeface="微软雅黑" panose="020B0503020204020204" pitchFamily="34" charset="-122"/>
                <a:ea typeface="微软雅黑" panose="020B0503020204020204" pitchFamily="34" charset="-122"/>
                <a:cs typeface="Calibri" panose="020F0502020204030204" pitchFamily="34" charset="0"/>
              </a:rPr>
              <a:t>Benaiah</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Jehoiada</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answered the king and said, “Amen! May the Lord God of my lord the king say so too.</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83618775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1:1-53】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耶和华怎样与我主我王同在，愿他照样与所罗门同在，使他的国位比我主大卫王的国位更大。”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As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 Lord has been with my lord the king, even so may He be with Solomon, and make his throne greater than the throne of my lord King David.”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于是祭司撒督、先知拿单、耶何耶大的儿子比拿雅和基利提人、比利提人，都下去使所罗门骑大卫王的骡子，将他送到基训。</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Zadok</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priest, Nathan the prophet,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Benaiah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Jehoiada</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Cherethites</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Pelethites</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went down and had Solomon ride on King David’s mule, and took him to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Gihon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83618775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1:1-53】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于是，在以色列全境寻找美貌的童女，寻得书念的一个童女亚比煞，就带到王那里</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they sought for a lovely young woman throughout all the territory of Israel, and found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Abishag</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Shunammite</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brought her to the king.</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这童女极其美貌，她奉养王，伺候王，王却没有与她亲近</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young woman was very lovely; and she cared for the king, and served him; but the king did not know her.</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83618775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1:1-53】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祭司撒督就从帐幕中取了盛膏油的角来，用膏膏所罗门。人就吹角，众民都说：“愿所罗门王万岁！”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Zadok</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priest took a horn of oil from the tabernacle and anointed Solomon. And they blew the horn, and all the people said, “Long live King Solomon!”</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众民跟随他上来，且吹笛，大大欢呼，声音震地</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all the people went up after him; and the people played the flutes and rejoiced with great joy, so that the earth seemed to split with their sound.</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83618775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1:1-53】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亚多尼雅和所请的众客筵宴方毕，听见这声音。约押听见角声，就说：“城中为何有这响声呢？</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Adonijah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all the guests who were with him heard it as they finished eating. And when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Joab</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heard the sound of the horn, he said, “Why is the city in such a noisy uproar?”</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他正说话的时候，祭司亚比亚他的儿子约拿单来了。亚多尼雅对他说：“进来吧！你是个忠义的人，必是报好信息。”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While he was still speaking, there came Jonathan, the son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Abiathar</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priest. And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Adonijah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said to him, “Come in, for you are a prominent man, and bring good news.”</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83618775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1:1-53】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约拿单对亚多尼雅说：“我们的主大卫王，诚然立所罗门为王了</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Jonathan answered and said to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Adonijah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“No! Our lord King David has made Solomon king.</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王差遣祭司撒督、先知拿单、耶何耶大的儿子比拿雅和基利提人、比利提人都去使所罗门骑王的骡子</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king has sent with him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Zadok</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priest, Nathan the prophet,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Benaiah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Jehoiada</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Cherethites</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the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Pelethites</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they have made him ride on the king’s mule.</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83618775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1:1-53】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祭司撒督和先知拿单在基训已经膏他作王。众人都从那里欢呼着上来，声音使城震动，这就是你们所听见的声音</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Zadok</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priest and Nathan the prophet have anointed him king 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Gihon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they have gone up from there rejoicing, so that the city is in an uproar. This is the noise that you have heard.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并且所罗门登了国位</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Also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Solomon sits on the throne of the kingdom.</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83618775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1 Kin 1:1-53】</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47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王的臣仆也来为我们的主大卫王祝福，说：‘愿王的　神使所罗门的名比王的名更尊荣，使他的国位比王的国位更大。’王就在床上屈身下拜。</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And moreover the king’s servants have gone to bless our lord King David, saying, ‘May God make the name of Solomon better than your name, and may He make his throne greater than your throne.’ Then the king bowed himself on the bed.</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48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王又说：‘耶和华以色列的　神是应当称颂的，因他赐我一人今日坐在我的位上，我也亲眼看见了。’” </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Also the king said thus, ‘Blessed be the Lord God of Israel, who has given one to sit on my throne this day, while my eyes see it!’”</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83618775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1 Kin 1:1-53】</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49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亚多尼雅的众客听见这话就都惊惧，起来四散</a:t>
            </a:r>
            <a:r>
              <a:rPr lang="zh-CN" altLang="en-US"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So all the guests who were with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Adonijah</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were afraid, and arose, and each one went his way.</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50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亚多尼雅惧怕所罗门，就起来，去抓住祭坛的角</a:t>
            </a:r>
            <a:r>
              <a:rPr lang="zh-CN" altLang="en-US"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26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Adonijah</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was afraid of Solomon; so he arose, and went and took hold of the horns of the altar.</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51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有人告诉所罗门说：“亚多尼雅惧怕所罗门王，现在抓住祭坛的角，说：‘愿所罗门王今日向我起誓，必不用刀杀仆人。’” </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And it was told Solomon, saying, “Indeed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Adonijah</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is afraid of King Solomon; for look, he has taken hold of the horns of the altar, saying, ‘Let King Solomon swear to me today that he will not put his servant to death with the sword.’”</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83618775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1:1-53】</a:t>
            </a:r>
          </a:p>
          <a:p>
            <a:pPr marL="0" indent="0" algn="just">
              <a:lnSpc>
                <a:spcPct val="112000"/>
              </a:lnSpc>
              <a:buNone/>
            </a:pP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51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有人告诉所罗门说：“亚多尼雅惧怕所罗门王，现在抓住祭坛的角，说：‘愿所罗门王今日向我起誓，必不用刀杀仆人。’”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it was told Solomon, saying, “Indeed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Adonijah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is afraid of King Solomon; for look, he has taken hold of the horns of the altar, saying, ‘Let King Solomon swear to me today that he will not put his servant to death with the sword.’”</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83618775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1:1-53】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所罗门说：“他若作忠义的人，连一根头发也不至落在地上；他若行恶，必要死亡。”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Solomon said, “If he proves himself a worthy man, not one hair of him shall fall to the earth; but if wickedness is found in him, he shall die.”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于是，所罗门王差遣人，使亚多尼雅从坛上下来，他就来向所罗门王下拜。所罗门对他说：“你回家去吧！</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King Solomon sent them to bring him down from the altar. And he came and fell down before King Solomon; and Solomon said to him, “Go to your house.”</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83618775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经文简述：</a:t>
            </a:r>
            <a:endPar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大卫年迈体衰（</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1-4</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亚多尼雅图谋篡夺王位（</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5-10</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在拿单和拔示巴的劝告下，大卫立所罗门继承王位（</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11-31</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所罗门受膏为王，百姓大大欢呼（</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32-40</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亚多尼雅及其党羽惊惧四散（</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41-49</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所罗门放走亚多尼雅（</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50-53</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 </a:t>
            </a:r>
          </a:p>
        </p:txBody>
      </p:sp>
    </p:spTree>
    <p:extLst>
      <p:ext uri="{BB962C8B-B14F-4D97-AF65-F5344CB8AC3E}">
        <p14:creationId xmlns:p14="http://schemas.microsoft.com/office/powerpoint/2010/main" val="356714947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大卫</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之子亚多尼雅</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被大卫溺爱</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藐视父亲大卫</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谋划篡位</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利用宗教仪式自立为王（假借神之名自立为王）</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可耻的失败</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抓住祭坛的角暂时保命，但终被处死。</a:t>
            </a:r>
          </a:p>
        </p:txBody>
      </p:sp>
    </p:spTree>
    <p:extLst>
      <p:ext uri="{BB962C8B-B14F-4D97-AF65-F5344CB8AC3E}">
        <p14:creationId xmlns:p14="http://schemas.microsoft.com/office/powerpoint/2010/main" val="253031281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1:1-53】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那时，哈及的儿子亚多尼雅自尊，说：“我必作王。”就为自己预备车辆、马兵，又派五十人在他前头奔走。</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Adonijah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Haggith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exalted himself, saying, “I will be king”; and he prepared for himself chariots and horsemen, and fifty men to run before him.</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他父亲素来没有使他忧闷，说：“你是作什么呢？”他甚俊美，生在押沙龙之后。</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his father had not rebuked him at any time by saying, “Why have you done so?” He was also very good-looking. His mother had borne him after Absalom.)</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83618775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20000"/>
              </a:lnSpc>
              <a:buNone/>
            </a:pP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神</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的保守</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魔鬼不懈地</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破坏</a:t>
            </a:r>
            <a:endPar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神的保守</a:t>
            </a:r>
          </a:p>
          <a:p>
            <a:pPr lvl="1" algn="just">
              <a:lnSpc>
                <a:spcPct val="120000"/>
              </a:lnSpc>
            </a:pPr>
            <a:r>
              <a:rPr lang="en-US" altLang="zh-CN" sz="28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2800" b="1" kern="100" dirty="0">
                <a:latin typeface="微软雅黑" panose="020B0503020204020204" pitchFamily="34" charset="-122"/>
                <a:ea typeface="微软雅黑" panose="020B0503020204020204" pitchFamily="34" charset="-122"/>
                <a:cs typeface="Calibri" panose="020F0502020204030204" pitchFamily="34" charset="0"/>
              </a:rPr>
              <a:t>保守神的应许不落空</a:t>
            </a:r>
          </a:p>
          <a:p>
            <a:pPr lvl="1" algn="just">
              <a:lnSpc>
                <a:spcPct val="120000"/>
              </a:lnSpc>
            </a:pPr>
            <a:r>
              <a:rPr lang="en-US" altLang="zh-CN" sz="28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2800" b="1" kern="100" dirty="0">
                <a:latin typeface="微软雅黑" panose="020B0503020204020204" pitchFamily="34" charset="-122"/>
                <a:ea typeface="微软雅黑" panose="020B0503020204020204" pitchFamily="34" charset="-122"/>
                <a:cs typeface="Calibri" panose="020F0502020204030204" pitchFamily="34" charset="0"/>
              </a:rPr>
              <a:t>保守神之名不被亚多尼雅</a:t>
            </a:r>
            <a:r>
              <a:rPr lang="zh-CN" altLang="en-US" sz="2800" b="1" kern="100" dirty="0" smtClean="0">
                <a:latin typeface="微软雅黑" panose="020B0503020204020204" pitchFamily="34" charset="-122"/>
                <a:ea typeface="微软雅黑" panose="020B0503020204020204" pitchFamily="34" charset="-122"/>
                <a:cs typeface="Calibri" panose="020F0502020204030204" pitchFamily="34" charset="0"/>
              </a:rPr>
              <a:t>盗用</a:t>
            </a:r>
            <a:endParaRPr lang="en-US" altLang="zh-CN" sz="28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lvl="1" algn="just">
              <a:lnSpc>
                <a:spcPct val="120000"/>
              </a:lnSpc>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拿单和拔示巴立即</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行动</a:t>
            </a:r>
            <a:endPar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大卫的顺服</a:t>
            </a:r>
          </a:p>
          <a:p>
            <a:pPr lvl="1" algn="just">
              <a:lnSpc>
                <a:spcPct val="120000"/>
              </a:lnSpc>
            </a:pPr>
            <a:r>
              <a:rPr lang="en-US" altLang="zh-CN" sz="28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2800" b="1" kern="100" dirty="0">
                <a:latin typeface="微软雅黑" panose="020B0503020204020204" pitchFamily="34" charset="-122"/>
                <a:ea typeface="微软雅黑" panose="020B0503020204020204" pitchFamily="34" charset="-122"/>
                <a:cs typeface="Calibri" panose="020F0502020204030204" pitchFamily="34" charset="0"/>
              </a:rPr>
              <a:t>听劝的大卫</a:t>
            </a:r>
          </a:p>
          <a:p>
            <a:pPr lvl="1" algn="just">
              <a:lnSpc>
                <a:spcPct val="120000"/>
              </a:lnSpc>
            </a:pPr>
            <a:r>
              <a:rPr lang="en-US" altLang="zh-CN" sz="28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2800" b="1" kern="100" dirty="0">
                <a:latin typeface="微软雅黑" panose="020B0503020204020204" pitchFamily="34" charset="-122"/>
                <a:ea typeface="微软雅黑" panose="020B0503020204020204" pitchFamily="34" charset="-122"/>
                <a:cs typeface="Calibri" panose="020F0502020204030204" pitchFamily="34" charset="0"/>
              </a:rPr>
              <a:t>大卫曾经不听劝</a:t>
            </a:r>
          </a:p>
        </p:txBody>
      </p:sp>
    </p:spTree>
    <p:extLst>
      <p:ext uri="{BB962C8B-B14F-4D97-AF65-F5344CB8AC3E}">
        <p14:creationId xmlns:p14="http://schemas.microsoft.com/office/powerpoint/2010/main" val="150863896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9955" y="0"/>
            <a:ext cx="9144000" cy="6858000"/>
          </a:xfrm>
        </p:spPr>
        <p:txBody>
          <a:bodyPr>
            <a:noAutofit/>
          </a:bodyPr>
          <a:lstStyle/>
          <a:p>
            <a:pPr marL="0" indent="0" algn="just">
              <a:lnSpc>
                <a:spcPct val="120000"/>
              </a:lnSpc>
              <a:buNone/>
            </a:pP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问题</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讨论：</a:t>
            </a:r>
            <a:endPar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列举圣经中，类似亚多尼雅那样，只有当罪行败露，才临时求告神，但是并未真正认罪悔改，最终仍旧灭亡的人物事例</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亚多尼雅和所罗门兄弟二人有何不同，给我们带来怎样的提醒</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分享自己曾经克服急于有所行动的冲动，甘心安静等候，从而看见神的作为的信心经历？</a:t>
            </a:r>
          </a:p>
          <a:p>
            <a:pPr marL="514350" indent="-514350" algn="just">
              <a:lnSpc>
                <a:spcPct val="120000"/>
              </a:lnSpc>
              <a:buAutoNum type="arabicParenR"/>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20124668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1:1-53】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亚多尼雅与洗鲁雅的儿子约押，和祭司亚比亚他商议，二人就顺从他，帮助他</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conferred with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Joab</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Zeruiah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with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Abiathar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priest, and they followed and helped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Adonijah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但祭司撒督、耶何耶大的儿子比拿雅，先知拿单、示每、利以，并大卫的勇士，都不顺从亚多尼雅</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Zadok</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priest,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Benaiah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Jehoiada</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Nathan the prophet,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Shimei</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Rei</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the mighty men who belonged to David were not with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Adonijah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83618775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1:1-53】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一日，亚多尼雅在隐罗结旁、琐希列磐石那里，宰了牛羊、肥犊，请他的诸弟兄，就是王的众子，并所有作王臣仆的犹大人；</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Adonijah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sacrificed sheep and oxen and fattened cattle by the stone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Zoheleth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which is by En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Rogel</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he also invited all his brothers, the king’s sons, and all the men of Judah, the king’s servants.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惟独先知拿单和比拿雅，并勇士，与他的兄弟所罗门，他都没有请</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did not invite Nathan the prophet,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Benaiah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mighty men, or Solomon his brother.</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83618775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1:1-53】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拿单对所罗门的母亲拔示巴说：“哈及的儿子亚多尼雅作王了，你没有听见吗？我们的主大卫却不知道。</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Nathan spoke to Bathsheba the mother of Solomon, saying, “Have you not heard that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Adonijah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Haggith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has become king, and David our lord does not know it?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现在我可以给你出个主意，好保全你和你儿子所罗门的性命</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Come</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please, let me now give you advice, that you may save your own life and the life of your son Solomon</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83618775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1:1-53】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你进去见大卫王，对他说：‘我主我王啊，你不曾向婢女起誓说，你儿子所罗门必接续我作王，坐在我的位上吗？现在亚多尼雅怎么作了王呢？’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2700" b="1" kern="100" dirty="0" smtClean="0">
                <a:latin typeface="微软雅黑" panose="020B0503020204020204" pitchFamily="34" charset="-122"/>
                <a:ea typeface="微软雅黑" panose="020B0503020204020204" pitchFamily="34" charset="-122"/>
                <a:cs typeface="Calibri" panose="020F0502020204030204" pitchFamily="34" charset="0"/>
              </a:rPr>
              <a:t>Go </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immediately to King David and say to him, ‘Did you not, my lord, O king, swear to your maidservant, saying, “Assuredly your son Solomon shall reign after me, and he shall sit on my throne“? Why then has </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Adonijah</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 become king?’</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你还与王说话的时候，我也随后进去，证实你的话。”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while you are still talking there with the king, I also will come in after you and confirm your words.”</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83618775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1:1-53】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拔示巴进入内室见王，王甚老迈，书念的童女亚比煞正伺候王</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Bathsheba went into the chamber to the king. (Now the king was very old, and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Abishag</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Shunammite</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was serving the king.)</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拔示巴向王屈身下拜。王说：“你要什么？</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Bathsheba bowed and did homage to the king. Then the king said, “What is your wish?”</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83618775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1:1-53】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她说：“我主啊，你曾向婢女指着耶和华你的　神起誓说：‘你儿子所罗门必接续我作王，坐在我的位上。’</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she said to him, “My lord, you swore by the Lord your God to your maidservant, saying, ‘Assuredly Solomon your son shall reign after me, and he shall sit on my throne.’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现在亚多尼雅作王了，我主我王却不知道</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now, look!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Adonijah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has become king; and now, my lord the king, you do not know about it.</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83618775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37264</TotalTime>
  <Words>3187</Words>
  <Application>Microsoft Office PowerPoint</Application>
  <PresentationFormat>全屏显示(4:3)</PresentationFormat>
  <Paragraphs>148</Paragraphs>
  <Slides>31</Slides>
  <Notes>0</Notes>
  <HiddenSlides>0</HiddenSlides>
  <MMClips>0</MMClips>
  <ScaleCrop>false</ScaleCrop>
  <HeadingPairs>
    <vt:vector size="4" baseType="variant">
      <vt:variant>
        <vt:lpstr>主题</vt:lpstr>
      </vt:variant>
      <vt:variant>
        <vt:i4>1</vt:i4>
      </vt:variant>
      <vt:variant>
        <vt:lpstr>幻灯片标题</vt:lpstr>
      </vt:variant>
      <vt:variant>
        <vt:i4>31</vt:i4>
      </vt:variant>
    </vt:vector>
  </HeadingPairs>
  <TitlesOfParts>
    <vt:vector size="32" baseType="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user</cp:lastModifiedBy>
  <cp:revision>2261</cp:revision>
  <dcterms:created xsi:type="dcterms:W3CDTF">2014-02-25T17:54:08Z</dcterms:created>
  <dcterms:modified xsi:type="dcterms:W3CDTF">2025-06-13T22:06:53Z</dcterms:modified>
</cp:coreProperties>
</file>