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0"/>
  </p:notesMasterIdLst>
  <p:handoutMasterIdLst>
    <p:handoutMasterId r:id="rId31"/>
  </p:handoutMasterIdLst>
  <p:sldIdLst>
    <p:sldId id="3840" r:id="rId2"/>
    <p:sldId id="4933" r:id="rId3"/>
    <p:sldId id="4934" r:id="rId4"/>
    <p:sldId id="4935" r:id="rId5"/>
    <p:sldId id="4936" r:id="rId6"/>
    <p:sldId id="4937" r:id="rId7"/>
    <p:sldId id="4938" r:id="rId8"/>
    <p:sldId id="4939" r:id="rId9"/>
    <p:sldId id="4940" r:id="rId10"/>
    <p:sldId id="4941" r:id="rId11"/>
    <p:sldId id="4942" r:id="rId12"/>
    <p:sldId id="4943" r:id="rId13"/>
    <p:sldId id="4944" r:id="rId14"/>
    <p:sldId id="4945" r:id="rId15"/>
    <p:sldId id="4946" r:id="rId16"/>
    <p:sldId id="4947" r:id="rId17"/>
    <p:sldId id="4948" r:id="rId18"/>
    <p:sldId id="4949" r:id="rId19"/>
    <p:sldId id="4950" r:id="rId20"/>
    <p:sldId id="4951" r:id="rId21"/>
    <p:sldId id="4952" r:id="rId22"/>
    <p:sldId id="4953" r:id="rId23"/>
    <p:sldId id="4954" r:id="rId24"/>
    <p:sldId id="4955" r:id="rId25"/>
    <p:sldId id="4667" r:id="rId26"/>
    <p:sldId id="4422" r:id="rId27"/>
    <p:sldId id="4893" r:id="rId28"/>
    <p:sldId id="4425" r:id="rId2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2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2025/6/20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2025/6/20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2025/6/20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2025/6/20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2025/6/20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2025/6/20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2025/6/20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2025/6/20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2025/6/20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2025/6/20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2025/6/20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2025/6/20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2025/6/20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2025/6/20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大卫的死期临近了，就嘱咐他儿子所罗门说：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days of David drew near that he should die, and he charged Solomon his son,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我现在要走世人必走的路，所以你当刚强作大丈夫，</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go the way of all the earth; be strong, therefore, and prove yourself a man.</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于是拔示巴去见所罗门王，要为亚多尼雅提说。王起来迎接，向她下拜，就坐在位上，吩咐人为王母设一座位，她便坐在王的右边。</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Bathsheba therefore went to King Solomon, to speak to him for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the king rose up to meet her and bowed down to her, and sat down on his throne and had a throne set for the king’s mother; so she sat at his right hand.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拔示巴说：“我有一件小事求你，望你不要推辞。”王说：“请母亲说，我必不推辞。”</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she said, “I desire one small petition of you; do not refuse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king said to her, “Ask it, my mother, for I will not refuse you.”</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拔示巴说：“求你将书念的女子亚比煞赐给你哥哥亚多尼雅为妻。”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she said, “Let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Abishag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Shunammite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be given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your brother as wife.”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所罗门王对他母亲说：“为何单替他求书念的女子亚比煞呢？也可以为他求国吧！他是我的哥哥，他有祭司亚比亚他和洗鲁雅的儿子约押为辅佐。”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King Solomon answered and said to his mother, “Now why do you ask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Abishag</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Shunammite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for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Ask for him the kingdom also—for he is my older brother—for him, and for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priest, and for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所罗门王就指着耶和华起誓说：“亚多尼雅这话是自己送命，不然，愿　神重重地降罚与我。</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King Solomon swore by the Lord, saying, “May God do so to me, and more also, if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has not spoken this word against his own life!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耶和华坚立我，使我坐在父亲大卫的位上，照着所应许的话为我建立家室。现在我指着永生的耶和华起誓，亚多尼雅今日必被治死。”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therefore, as the Lord lives, who has confirmed me and set me on the throne of David my father, and who has established a house for me, as He promised,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shall be put to death today!”</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于是，所罗门王差遣耶何耶大的儿子比拿雅将亚多尼雅杀死。</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King Solomon sent by the hand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he struck him down, and he died.</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王对祭司亚比亚他说：“你回亚拿突归自己的田地去吧！你本是该死的，但因你在我父亲大卫面前抬过主耶和华的约柜，又与我父亲同受一切苦难，所以我今日不将你杀死。”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to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priest the king said, “Go to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Anathoth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to your own fields, for you are deserving of death; but I will not put you to death at this time, because you carried the ark of the Lord God before my father David, and because you were afflicted every time my father was afflicted.”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所罗门就革除亚比亚他，不许他作耶和华的祭司。这样，便应验耶和华在示罗论以利家所说的话。</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Solomon removed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from being priest to the Lord, that he might fulfill the word of the Lord which He spoke concerning the house of Eli at Shiloh.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约押虽然没有归从押沙龙，却归从了亚多尼雅。他听见这风声，就逃到耶和华的帐幕，抓住祭坛的角。</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news came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for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had defected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though he had not defected to Absalom. 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fled to the tabernacle of the Lord, and took hold of the horns of the altar.</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有人告诉所罗门王说：“约押逃到耶和华的帐幕，现今在祭坛的旁边。”所罗门就差遣耶何耶大的儿子比拿雅说：“你去将他杀死。”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King Solomon was told,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has fled to the tabernacle of the Lord; there he is, by the altar.” Then Solomon sent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saying, “Go, strike him down.”</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比拿雅来到耶和华的帐幕，对约押说：“王吩咐说，你出来吧！”他说：“我不出去，我要死在这里。”比拿雅就去回复王说：约押如此如此回答我。</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went to the tabernacle of the Lord, and said to him, “Thus says the king, ‘Come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out!’”And</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he said, “No, but I will die here.” And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brought back word to the king, saying, “Thus said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thus he answered me.”</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王说：“你可以照着他的话行，杀死他，将他葬埋，好叫约押流无辜人血的罪不归我和我的父家了。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king said to him, “Do as he has said, and strike him down and bury him, that you may take away from me and from the house of my father the innocent blood which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shed.</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耶和华必使约押流人血的罪归到他自己的头上，因为他用刀杀了两个比他又义又好的人，就是以色列元帅尼珥的儿子押尼珥和犹大元帅益帖的儿子亚玛撒，我父亲大卫却不知道。</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Lord will return his blood on his head, because he struck down two men more righteous and better than he, and killed them with the sword—</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Abner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commander of the army of Israel,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Jether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commander of the army of Judah—though my father David did not know it.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故此流这二人血的罪必归到约押和他后裔的头上，直到永远。惟有大卫和他的后裔，并他的家与国，必从耶和华那里得平安，直到永远。”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Their blood shall therefore return upon the head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upon the head of his descendants forever. But upon David and his descendants, upon his house and his throne, there shall be peace forever from the Lord.”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于是耶何耶大的儿子比拿雅上去，将约押杀死，葬在旷野约押自己的坟墓里（“坟墓”原文作“房屋”）。</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went up and struck and killed him; and he was buried in his own house in the wilderness.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王就立耶何耶大的儿子比拿雅作元帅，代替约押，又使祭司撒督代替亚比亚他。</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put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his place over the army, and the king put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Zadok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in the place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王差遣人将示每召来，对他说：“你要在耶路撒冷建造房屋居住，不可出来往别处去。</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king sent and called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said to him, “Build yourself a house in Jerusalem and dwell there, and do not go out from there anywhere.</a:t>
            </a:r>
          </a:p>
        </p:txBody>
      </p:sp>
    </p:spTree>
    <p:extLst>
      <p:ext uri="{BB962C8B-B14F-4D97-AF65-F5344CB8AC3E}">
        <p14:creationId xmlns:p14="http://schemas.microsoft.com/office/powerpoint/2010/main" val="1291914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遵守耶和华你　神所吩咐的，照着摩西律法上所写的行主的道，谨守祂的律例、诫命、典章、法度。这样，你无论作什么事，不拘往何处去，尽都亨通。</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keep the charge of the Lord your God: to walk in His ways, to keep His statutes, His commandments, His judgments, and His testimonies, as it is written in the Law of Moses, that you may prosper in all that you do and wherever you turn;</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你当确实地知道，你何日出来过汲沦溪，何日必死。你的罪（原文作“血”）必归到自己的头上。”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it shall be, on the day you go out and cross the Brook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Kidron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know for certain you shall surely die; your blood shall be on your own head.”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示每对王说：“这话甚好，我主我王怎样说，仆人必怎样行。”于是示每多日住在耶路撒冷。</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the king, “The saying is good. As my lord the king has said, so your servant will do.” 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dwelt in Jerusalem many days.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过了三年，示每的两个仆人逃到迦特王玛迦的儿子亚吉那里去。有人告诉示每说：“你的仆人在迦特。”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happened at the end of three years, that two slaves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ran away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Maachah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Gath. And they told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saying, “Look, your slaves are in Gath!”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示每起来，备上驴，往迦特到亚吉那里去找他的仆人，就从迦特带他仆人回来。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arose, saddled his donkey, and went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Achish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Gath to seek his slaves.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and brought his slaves from Gath.</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有人告诉所罗门说：“示每出耶路撒冷往迦特去回来了。</a:t>
            </a:r>
            <a:r>
              <a:rPr lang="zh-CN" altLang="en-US" sz="2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Solomon was told that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had gone from Jerusalem to Gath and had come back.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王就差遣人将示每召了来，对他说：“我岂不是叫你指着耶和华起誓，并且警戒你说‘你当确实地知道，你哪日出来往别处去，那日必死’吗？你也对我说：‘这话甚好，我必听从。’</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the king sent and called for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said to him, “Did I not make you swear by the Lord, and warn you, saying, ‘Know for certain that on the day you go out and travel anywhere, you shall surely die’? And you said to me, ‘The word I have heard is good.’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现在你为何不遵守你指着耶和华起的誓和我所吩咐你的命令呢？”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Why then have you not kept the oath of the Lord and the commandment that I gave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王又对示每说：“你向我父亲大卫所行的一切恶事，你自己心里也知道，所以耶和华必使你的罪恶归到自己的头上。</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The king said moreover to </a:t>
            </a:r>
            <a:r>
              <a:rPr lang="en-US" altLang="zh-CN" sz="3000" b="1" kern="100" dirty="0" err="1">
                <a:solidFill>
                  <a:srgbClr val="FFFF00"/>
                </a:solidFill>
                <a:latin typeface="微软雅黑" panose="020B0503020204020204" pitchFamily="34" charset="-122"/>
                <a:ea typeface="微软雅黑" panose="020B0503020204020204" pitchFamily="34" charset="-122"/>
                <a:cs typeface="Calibri" panose="020F0502020204030204" pitchFamily="34" charset="0"/>
              </a:rPr>
              <a:t>Shimei</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know, as your heart acknowledges, all the wickedness that you did to my father David; therefore the Lord will return your wickedness on your own head.</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惟有所罗门王必得福，并且大卫的国位必在耶和华面前坚定，直到永远。”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King Solomon shall be blessed, and the throne of David shall be established before the Lord forever.”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于是王吩咐耶何耶大的儿子比拿雅，他就去杀死示每。这样，便坚定了所罗门的国位。</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king commanded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Benaiah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he went out and struck him down, and he died. Thus the kingdom was established in the hand of Solomon.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大卫对所罗门的临终嘱托。（</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所罗门的统治以审判罪人的开始。（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12-46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对亚多尼雅的审判惩罚（</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13-25</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50000"/>
              </a:lnSpc>
            </a:pP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     撤去亚比亚他祭司职分（</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26-27</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处死约押（</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28-35</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50000"/>
              </a:lnSpc>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处死示每（</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39-46</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p:txBody>
      </p:sp>
    </p:spTree>
    <p:extLst>
      <p:ext uri="{BB962C8B-B14F-4D97-AF65-F5344CB8AC3E}">
        <p14:creationId xmlns:p14="http://schemas.microsoft.com/office/powerpoint/2010/main" val="35671494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大卫对所罗马的临终嘱托</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要刚强</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要敬畏顺服神</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要赏善除恶（完成大卫未完成的工作）</a:t>
            </a:r>
          </a:p>
          <a:p>
            <a:pPr marL="0" indent="0" algn="just">
              <a:lnSpc>
                <a:spcPct val="150000"/>
              </a:lnSpc>
              <a:buNone/>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所罗门对罪人的追讨刑罚</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处死亚多尼雅</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将祭司亚比亚他革职（祭司撒督取代）</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处死约押</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处死示每</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所罗门</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和平的君王</a:t>
            </a:r>
          </a:p>
        </p:txBody>
      </p:sp>
    </p:spTree>
    <p:extLst>
      <p:ext uri="{BB962C8B-B14F-4D97-AF65-F5344CB8AC3E}">
        <p14:creationId xmlns:p14="http://schemas.microsoft.com/office/powerpoint/2010/main" val="15086389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讨论，大卫完全可以在在位的时候作的事情，为什么要留给所罗门去作呢？有哪些原因？</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结合</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雅各书</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先是清洁，后是和平”的经文，讨论刚当王的所罗门的所作所为是怎样给以色列国缔结了长期的和平？给今天的我们带来怎样的提醒？</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讨论大卫给所罗门的临终嘱托，和保罗给提摩太的嘱托有何相似之处？给我们今天的父母带来怎样的提醒？</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你知道洗鲁雅的儿子约押向我所行的，就是杀了以色列的两个元帅：尼珥的儿子押尼珥和益帖的儿子亚玛撒。他在太平之时流这二人的血，如在争战之时一样，将这血染了腰间束的带和脚上穿的鞋。</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Moreover you know also what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did to me, and what he did to the two commanders of the armies of Israel,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Abner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Amasa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Jether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whom he killed. And he shed the blood of war in peacetime, and put the blood of war on his belt that was around his waist, and on his sandals that were on his feet.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所以你要照你的智慧行，不容他白头安然下阴间。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do according to your wisdom, and do not let his gray hair go down to the grave in peace.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你当恩待基列人巴西莱的众子，使他们常与你同席吃饭，因为我躲避你哥哥押沙龙的时候，他们拿食物来迎接我。</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show kindness to the sons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Barzillai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Gileadite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let them be among those who eat at your table, for so they came to me when I fled from Absalom your brother.</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在你这里有巴户琳的便雅悯人，基拉的儿子示每，我往玛哈念去的那日，他用狠毒的言语咒骂我，后来却下约旦河迎接我，我就指着耶和华向他起誓，说：‘我必不用刀杀你。’</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see, you have with you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son of Gera, a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Benjamite</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from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Bahurim</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who cursed me with a malicious curse in the day when I went to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Mahanaim</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But he came down to meet me at the Jordan, and I swore to him by the Lord, saying, ‘I will not put you to death with the sword.’</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现在你不要以他为无罪，你是聪明人，必知道怎样待他，使他白头见杀，流血下到阴间。</a:t>
            </a:r>
            <a:r>
              <a:rPr lang="zh-CN" altLang="en-US" sz="2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therefore, do not hold him guiltless, for you are a wise man and know what you ought to do to him; but bring his gray hair down to the grave with blood.”</a:t>
            </a:r>
          </a:p>
        </p:txBody>
      </p:sp>
    </p:spTree>
    <p:extLst>
      <p:ext uri="{BB962C8B-B14F-4D97-AF65-F5344CB8AC3E}">
        <p14:creationId xmlns:p14="http://schemas.microsoft.com/office/powerpoint/2010/main" val="1291914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大卫与他列祖同睡，葬在大卫城。</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rested with his fathers, and was buried in the City of David.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大卫作以色列王四十年：在希伯仑作王七年；在耶路撒冷作王三十三年。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period that David reigned over Israel was forty years; seven years he reigned in Hebron, and in Jerusalem he reigned thirty-three years.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所罗门坐他父亲大卫的位，他的国甚是坚固。</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Solomon sat on the throne of his father David; and his kingdom was firmly established.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哈及的儿子亚多尼雅去见所罗门的母亲拔示巴，拔示巴问他说：“你来是为平安吗？”回答说：“是为平安。”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Haggith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came to Bathsheba the mother of Solomon. So she said, “Do you come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peaceably?”And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he said, “Peaceably.”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又说：“我有话对你说。”拔示巴说：“你说吧。”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Moreover he said, “I have something to say to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you.”And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she said, “Say it.”</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亚多尼雅说：“你知道国原是归我的，以色列众人也都仰望我作王。不料，国反归了我兄弟，因他得国是出乎耶和华。</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said, “You know that the kingdom was mine, and all Israel had set their expectations on me, that I should reign. However, the kingdom has been turned over, and has become my brother’s; for it was his from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现在，我有一件事求你，望你不要推辞。”拔示巴说：“你说吧！”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 ask one petition of you; do not deny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she said to him, “Say it.”</a:t>
            </a:r>
          </a:p>
        </p:txBody>
      </p:sp>
    </p:spTree>
    <p:extLst>
      <p:ext uri="{BB962C8B-B14F-4D97-AF65-F5344CB8AC3E}">
        <p14:creationId xmlns:p14="http://schemas.microsoft.com/office/powerpoint/2010/main" val="1291914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Kin 2:1-46】</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他说：“求你请所罗门王将书念的女子亚比煞赐我为妻，因他必不推辞你。”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said, “Please speak to King Solomon, for he will not refuse you, that he may give me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Abishag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Shunammite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as wife.”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拔示巴说：“好，我必为你对王提说。”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Bathsheba said, “Very well, I will speak for you to the king.”</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1914940"/>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40024</TotalTime>
  <Words>4221</Words>
  <Application>Microsoft Office PowerPoint</Application>
  <PresentationFormat>On-screen Show (4:3)</PresentationFormat>
  <Paragraphs>116</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2281</cp:revision>
  <dcterms:created xsi:type="dcterms:W3CDTF">2014-02-25T17:54:08Z</dcterms:created>
  <dcterms:modified xsi:type="dcterms:W3CDTF">2025-06-21T03:20:32Z</dcterms:modified>
</cp:coreProperties>
</file>