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4956" r:id="rId3"/>
    <p:sldId id="4957" r:id="rId4"/>
    <p:sldId id="4958" r:id="rId5"/>
    <p:sldId id="4959" r:id="rId6"/>
    <p:sldId id="4960" r:id="rId7"/>
    <p:sldId id="4961" r:id="rId8"/>
    <p:sldId id="4962" r:id="rId9"/>
    <p:sldId id="4963" r:id="rId10"/>
    <p:sldId id="4964" r:id="rId11"/>
    <p:sldId id="4965" r:id="rId12"/>
    <p:sldId id="4966" r:id="rId13"/>
    <p:sldId id="4967" r:id="rId14"/>
    <p:sldId id="4968" r:id="rId15"/>
    <p:sldId id="4667" r:id="rId16"/>
    <p:sldId id="4422" r:id="rId17"/>
    <p:sldId id="4893" r:id="rId18"/>
    <p:sldId id="4969" r:id="rId19"/>
    <p:sldId id="4425"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60" d="100"/>
          <a:sy n="60" d="100"/>
        </p:scale>
        <p:origin x="-278" y="-8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2025/6/24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2025/6/24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2025/6/24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2025/6/24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2025/6/24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2025/6/24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2025/6/24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2025/6/24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2025/6/24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2025/6/24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所罗门与埃及王法老结亲，娶了法老的女儿为妻，接她进入大卫城，直等到造完了自己的宫和耶和华的殿，并耶路撒冷周围的城墙。</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Solomon made a treaty with Pharaoh king of Egypt, and married Pharaoh’s daughter; then he brought her to the City of David until he had finished building his own house, and the house of the Lord, and the wall all around Jerusalem.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当那些日子，百姓仍在邱坛献祭，因为还没有为耶和华的名建殿。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Meanwhile the people sacrificed at the high places, because there was no house built for the name of the Lord until those days.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夜间，这妇人睡着的时候，压死了她的孩子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woman’s son died in the night, because she lay on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她半夜起来，趁我睡着，从我旁边把我的孩子抱去，放在她怀里，将她的死孩子放在我怀里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arose in the middle of the night and took my son from my side, while your maidservant slept, and laid him in her bosom, and laid her dead child in my bosom.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天要亮的时候，我起来要给我的孩子吃奶，不料，孩子死了。及至天亮，我细细地察看，不是我所生的孩子。”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when I rose in the morning to nurse my son, there he was, dead. But when I had examined him in the morning, indeed, he was not my son whom I had borne.”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那妇人说：“不然，活孩子是我的，死孩子是你的。”这妇人说：“不然，死孩子是你的，活孩子是我的。”她们在王面前如此争论。</a:t>
            </a:r>
            <a:r>
              <a:rPr lang="en-US" altLang="zh-CN" sz="2680" b="1" kern="100" dirty="0">
                <a:latin typeface="微软雅黑" panose="020B0503020204020204" pitchFamily="34" charset="-122"/>
                <a:ea typeface="微软雅黑" panose="020B0503020204020204" pitchFamily="34" charset="-122"/>
                <a:cs typeface="Calibri" panose="020F0502020204030204" pitchFamily="34" charset="0"/>
              </a:rPr>
              <a:t>Then the other woman said, “No! But the living one is my son, and the dead one is your </a:t>
            </a:r>
            <a:r>
              <a:rPr lang="en-US" altLang="zh-CN" sz="2680" b="1" kern="100" dirty="0" err="1">
                <a:latin typeface="微软雅黑" panose="020B0503020204020204" pitchFamily="34" charset="-122"/>
                <a:ea typeface="微软雅黑" panose="020B0503020204020204" pitchFamily="34" charset="-122"/>
                <a:cs typeface="Calibri" panose="020F0502020204030204" pitchFamily="34" charset="0"/>
              </a:rPr>
              <a:t>son.”And</a:t>
            </a:r>
            <a:r>
              <a:rPr lang="en-US" altLang="zh-CN" sz="2680" b="1" kern="100" dirty="0">
                <a:latin typeface="微软雅黑" panose="020B0503020204020204" pitchFamily="34" charset="-122"/>
                <a:ea typeface="微软雅黑" panose="020B0503020204020204" pitchFamily="34" charset="-122"/>
                <a:cs typeface="Calibri" panose="020F0502020204030204" pitchFamily="34" charset="0"/>
              </a:rPr>
              <a:t> the first woman said, “No! But the dead one is your son, and the living one is my </a:t>
            </a:r>
            <a:r>
              <a:rPr lang="en-US" altLang="zh-CN" sz="2680" b="1" kern="100" dirty="0" err="1">
                <a:latin typeface="微软雅黑" panose="020B0503020204020204" pitchFamily="34" charset="-122"/>
                <a:ea typeface="微软雅黑" panose="020B0503020204020204" pitchFamily="34" charset="-122"/>
                <a:cs typeface="Calibri" panose="020F0502020204030204" pitchFamily="34" charset="0"/>
              </a:rPr>
              <a:t>son.”Thus</a:t>
            </a:r>
            <a:r>
              <a:rPr lang="en-US" altLang="zh-CN" sz="2680" b="1" kern="100" dirty="0">
                <a:latin typeface="微软雅黑" panose="020B0503020204020204" pitchFamily="34" charset="-122"/>
                <a:ea typeface="微软雅黑" panose="020B0503020204020204" pitchFamily="34" charset="-122"/>
                <a:cs typeface="Calibri" panose="020F0502020204030204" pitchFamily="34" charset="0"/>
              </a:rPr>
              <a:t> they spoke before the king.</a:t>
            </a: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王说：“这妇人说：‘活孩子是我的，死孩子是你的。’那妇人说：‘不然，死孩子是你的，活孩子是我的。’”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said, “The one says, ‘This is my son, who lives, and your son is the dead one’; and the other says, ‘No! But your son is the dead one, and my son is the living 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就吩咐说：“拿刀来”，人就拿刀来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“Bring me a sword.” So they brought a sword before the king.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王说：“将活孩子劈成两半，一半给那妇人，一半给这妇人。”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said, “Divide the living child in two, and give half to one, and half to the 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活孩子的母亲为自己的孩子心里急痛，就说：“求我主将活孩子给那妇人吧！万不可杀他。”那妇人说：“这孩子也不归我，也不归你，把他劈了吧！”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woman whose son was living spoke to the king, for she yearned with compassion for her son; and she said, “O my lord, give her the living child, and by no means kill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him!”But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other said, “Let him be neither mine nor yours, but divide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王说：“将活孩子给这妇人，万不可杀他，这妇人实在是他的母亲。”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answered and said, “Give the first woman the living child, and by no means kill him; she is his mother.”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以色列众人听见王这样判断，就都敬畏他，因为见他心里有　神的智慧，能以断案。</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Israel heard of the judgment which the king had rendered; and they feared the king, for they saw that the wisdom of God was in him to administer justice.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所罗门与埃及法老的女儿结亲（</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以色列人在丘坛献祭（</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所罗门向神求智慧；神垂听他的祷告（</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5-15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所罗门审判两妇人的纷争（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16-28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罗门为何求智慧？</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自知（知道自己没有智慧）</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谦卑</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看重职分</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（神所托付）过于个人的享乐</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爱惜以色列百姓（神的百姓）</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单单依靠神，</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求神使我能作，不是求神来作</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所罗门与他的哥哥们截然不同</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喜悦所罗门所求的</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喜悦所罗门的谦卑（自知）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喜悦所罗门的忠心（忠实于神所托付的职分</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喜悦所罗门对神百姓的爱</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喜悦所罗门单单依靠神</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赐给所罗门过于他所求的</a:t>
            </a:r>
          </a:p>
        </p:txBody>
      </p:sp>
    </p:spTree>
    <p:extLst>
      <p:ext uri="{BB962C8B-B14F-4D97-AF65-F5344CB8AC3E}">
        <p14:creationId xmlns:p14="http://schemas.microsoft.com/office/powerpoint/2010/main" val="15086389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罗门的过失</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娶埃及法老的女儿为妻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仍在丘坛献祭</a:t>
            </a:r>
          </a:p>
        </p:txBody>
      </p:sp>
    </p:spTree>
    <p:extLst>
      <p:ext uri="{BB962C8B-B14F-4D97-AF65-F5344CB8AC3E}">
        <p14:creationId xmlns:p14="http://schemas.microsoft.com/office/powerpoint/2010/main" val="28554885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分享自己“</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神赐的，超过我向神求的”的信仰经历？自己是过了多久</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才</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觉悟</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到？</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为什么？</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罗门以看似“残忍”的建议，最终实现公义和慈爱的审判结果。列举圣经中类似的经文或人物事例。</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罗门求神使他更好地完成神托付的工作，而不是求神完成一切工作。讨论“求神使我能作”与“求神作”的区别？我们常向神作哪种祈求呢</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？所罗门如此的祈求给我带来怎样的提醒？</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所罗门爱耶和华，遵行他父亲大卫的律例，只是还在邱坛献祭烧香。</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Solomon loved the Lord, walking in the statutes of his father David, except that he sacrificed and burned incense at the high places.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所罗门王上基遍去献祭，因为在那里有极大的邱坛（“极大”或作“出名”），他在那坛上献一千牺牲作燔祭。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king went to Gibeon to sacrifice there, for that was the great high place: Solomon offered a thousand burnt offerings on that altar.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在基遍，夜间梦中，耶和华向所罗门显现，对他说：“你愿我赐你什么？你可以求。”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Gibeon the Lord appeared to Solomon in a dream by night; and God said, “Ask! What shall I give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所罗门说：“你仆人我父亲大卫用诚实、公义、正直的心行在你面前，你就向他大施恩典；又为他存留大恩，赐他一个儿子坐在他的位上，正如今日一样。</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Solomon said: “You have shown great mercy to Your servant David my father, because he walked before You in truth, in righteousness, and in uprightness of heart with You; You have continued this great kindness for him, and You have given him a son to sit on his throne, as it is this day.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耶和华我的　神啊，如今你使仆人接续我父亲大卫作王，但我是幼童，不知道应当怎样出入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 Lord my God, You have made Your servant king instead of my father David, but I am a little child; I do not know how to go out or come 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仆人住在你所拣选的民中，这民多得不可胜数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servant is in the midst of Your people whom You have chosen, a great people, too numerous to be numbered or counted.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所以求你赐我智慧，可以判断你的民，能辨别是非。不然，谁能判断这众多的民呢？”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give to Your servant an understanding heart to judge Your people, that I may discern between good and evil. For who is able to judge this great people of Yours?”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所罗门因为求这事，就蒙主喜悦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speech pleased the Lord, that Solomon had asked this thing.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神对他说：“你既然求这事，不为自己求寿、求富，也不求灭绝你仇敌的性命，单求智慧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可以</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听讼</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God said to him: “Because you have asked this thing, and have not asked long life for yourself, nor have asked riches for yourself, nor have asked the life of your enemies, but have asked for yourself understanding to discern justice</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27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我就应允你所求的，赐你聪明智慧，甚至在你以前没有像你的，在你以后也没有像你的。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behold, I have done according to your words; see, I have given you a wise and understanding heart, so that there has not been anyone like you before you, nor shall any like you arise after you.</a:t>
            </a: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你所没有求的我也赐给你，就是富足、尊荣，使你在世的日子，列王中没有一个能比你的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have also given you what you have not asked: both riches and honor, so that there shall not be anyone like you among the kings all your days.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你若效法你父亲大卫，遵行我的道，谨守我的律例、诫命，我必使你长寿。”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you walk in My ways, to keep My statutes and My commandments, as your father David walked, then I will lengthen your days.”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所罗门醒了，不料是个梦。他就回到耶路撒冷，站在耶和华的约柜前，献燔祭和平安祭，又为他众臣仆设摆筵席。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Solomon awoke; and indeed it had been a dream. And he came to Jerusalem and stood before the ark of the covenant of the Lord, offered up burnt offerings, offered peace offerings, and made a feast for all his servants.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一日，有两个妓女来，站在王面前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two women who were harlots came to the king, and stood before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列王纪上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Kings 3:1-28</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一个说：“我主啊，我和这妇人同住一房，她在房中的时候，我生了一个男孩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one woman said, “O my lord, this woman and I dwell in the same house; and I gave birth while she was in the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我生孩子后第三日，这妇人也生了孩子。我们是同住的，除了我们二人之外，房中再没有别人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the third day after I had given birth, that this woman also gave birth. And we were together; no one was with us in the house, except the two of us in the house.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258394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41524</TotalTime>
  <Words>1851</Words>
  <Application>Microsoft Office PowerPoint</Application>
  <PresentationFormat>全屏显示(4:3)</PresentationFormat>
  <Paragraphs>86</Paragraphs>
  <Slides>19</Slides>
  <Notes>0</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2291</cp:revision>
  <dcterms:created xsi:type="dcterms:W3CDTF">2014-02-25T17:54:08Z</dcterms:created>
  <dcterms:modified xsi:type="dcterms:W3CDTF">2025-06-25T18:18:34Z</dcterms:modified>
</cp:coreProperties>
</file>