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3840" r:id="rId2"/>
    <p:sldId id="4970" r:id="rId3"/>
    <p:sldId id="4971" r:id="rId4"/>
    <p:sldId id="4972" r:id="rId5"/>
    <p:sldId id="4973" r:id="rId6"/>
    <p:sldId id="4974" r:id="rId7"/>
    <p:sldId id="4975" r:id="rId8"/>
    <p:sldId id="4976" r:id="rId9"/>
    <p:sldId id="4977" r:id="rId10"/>
    <p:sldId id="4978" r:id="rId11"/>
    <p:sldId id="4979" r:id="rId12"/>
    <p:sldId id="4980" r:id="rId13"/>
    <p:sldId id="4981" r:id="rId14"/>
    <p:sldId id="4982" r:id="rId15"/>
    <p:sldId id="4667" r:id="rId16"/>
    <p:sldId id="4422" r:id="rId17"/>
    <p:sldId id="4893" r:id="rId18"/>
    <p:sldId id="4985" r:id="rId19"/>
    <p:sldId id="4983" r:id="rId20"/>
    <p:sldId id="442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1085" y="-2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2025/7/3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2025/7/3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2025/7/3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2025/7/3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2025/7/3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2025/7/3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2025/7/3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2025/7/3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2025/7/3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2025/7/3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2025/7/3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2025/7/3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2025/7/3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2025/7/3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所罗门作以色列众人的王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Solomon was king over all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他的臣子记在下面：撒督的儿子亚撒利雅作祭司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were his officials: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示沙的两个儿子以利何烈、亚希亚作书记；亚希律的儿子约沙法作史官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Elihoreph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sons of Shisha, scribes; Jehoshaphat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Ahilud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recorder;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所罗门在世的日子，从但到别是巴的犹大人和以色列人，都在自己的葡萄树下和无花果树下安然居住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Judah and Israel dwelt safely, each man under his vine and his fig tree, from Dan as far as Beersheba, all the days of Solomon.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所罗门有套车的马四万，还有马兵一万二千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Solomon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had forty thousand stalls of horses for his chariots, and twelve thousand horsemen.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那十二个官吏，各按各月供给所罗门王，并一切与他同席之人的食物，一无所缺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governors, each man in his month, provided food for King Solomon and for all who came to King Solomon’s table. There was no lack in their supply.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众人各按各份，将养马与快马的大麦和干草送到官吏那里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brought barley and straw to the proper place, for the horses and steeds, each man according to his charge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神赐给所罗门极大的智慧聪明和广大的心，如同海沙不可测量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gave Solomon wisdom and exceedingly great understanding, and largeness of heart like the sand on the seashore.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所罗门的智慧超过东方人和埃及人的一切智慧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Solomon’s wisdom excelled the wisdom of all the men of the East and all the wisdom of Egypt.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他的智慧胜过万人，胜过以斯拉人以探，并玛曷的儿子希幔、甲各、达大的智慧，他的名声传扬在四围的列国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wiser than all men—than Ethan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Ezrahite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Chalcol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Darda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his fame was in all the surrounding nations.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他作箴言三千句，诗歌一千零五首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spoke three thousand proverbs, and his songs were one thousand and five.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他讲论草木，自黎巴嫩的香柏树直到墙上长的牛膝草；又讲论飞禽走兽、昆虫水族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spoke of trees, from the cedar tree of Lebanon even to the hyssop that springs out of the wall; he spoke also of animals, of birds, of creeping things, and of fish.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天下列王听见所罗门的智慧，就都差人来听他的智慧话。</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men of all nations, from all the kings of the earth who had heard of his wisdom, came to hear the wisdom of Solomon.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所罗门的臣宰</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官员和职分（</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1-19</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所罗门的每日食物（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所罗门统治的疆域和荣华（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他统治的百姓繁多，各国都进贡，四境平安（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所罗门的车马与马兵（</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所罗门的聪明与智慧，声名远播（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29-34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罗门王在以下方面预表主耶稣</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无比荣耀光辉之国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疆域辽阔之国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人数众多且欢乐的国民</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智慧之名远扬</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罗门的智慧</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来源于神</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运用于治国</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“广大的心”</a:t>
            </a:r>
          </a:p>
          <a:p>
            <a:pPr lvl="1" algn="just">
              <a:lnSpc>
                <a:spcPct val="150000"/>
              </a:lnSpc>
              <a:buFont typeface="Wingdings" pitchFamily="2" charset="2"/>
              <a:buChar char="Ø"/>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心胸被神打开（成见被神破除）</a:t>
            </a:r>
          </a:p>
          <a:p>
            <a:pPr marL="0" indent="0">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Ps 119:32】</a:t>
            </a:r>
          </a:p>
          <a:p>
            <a:pPr marL="0" indent="0">
              <a:lnSpc>
                <a:spcPct val="100000"/>
              </a:lnSpc>
              <a:buNone/>
            </a:pP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你开广我心的时候，我就往你命令的道上直奔。</a:t>
            </a:r>
          </a:p>
          <a:p>
            <a:pPr marL="0" indent="0">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will run the course of Your commandments, For You shall enlarge my heart.</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“广大的心”</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心胸被神打开（成见被神破除）</a:t>
            </a:r>
          </a:p>
          <a:p>
            <a:pPr lvl="1" algn="just">
              <a:lnSpc>
                <a:spcPct val="150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宽广包容接纳的心胸</a:t>
            </a:r>
          </a:p>
          <a:p>
            <a:pPr lvl="1" algn="just">
              <a:lnSpc>
                <a:spcPct val="150000"/>
              </a:lnSpc>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理解怜悯别人的心</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723656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雅各书</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Jam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3:17-18】</a:t>
            </a:r>
          </a:p>
          <a:p>
            <a:pPr marL="0" indent="0" algn="just">
              <a:lnSpc>
                <a:spcPct val="12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惟独从上头来的智慧，先是清洁，后是和平，温良柔顺，满有怜悯，多结善果，没有偏见，没有假冒</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wisdom that is from above is first pure, then peaceable, gentle, willing to yield, full of mercy and good fruits, without partiality and without hypocrisy.</a:t>
            </a:r>
          </a:p>
          <a:p>
            <a:pPr marL="0" indent="0" algn="just">
              <a:lnSpc>
                <a:spcPct val="12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并且使人和平的，是用和平所栽种的义果</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fruit of righteousness is sown in peace by those who make peace.</a:t>
            </a:r>
          </a:p>
        </p:txBody>
      </p:sp>
    </p:spTree>
    <p:extLst>
      <p:ext uri="{BB962C8B-B14F-4D97-AF65-F5344CB8AC3E}">
        <p14:creationId xmlns:p14="http://schemas.microsoft.com/office/powerpoint/2010/main" val="3939469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耶何耶大的儿子比拿雅作元帅；撒督和亚比亚他作祭司长；</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the army;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拿单的儿子亚撒利雅作众吏长；王的朋友拿单的儿子撒布得作领袖；</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Nathan, over the officers;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Zabud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Nathan, a priest and the king’s friend;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亚希煞作家宰；亚比大的儿子亚多尼兰掌管服苦的人。</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Ahishar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the household;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the labor force.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列举圣经中的人物事例，讨论神怎样赐给他们“广大的心”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主耶稣的哪些言行让我们看到祂的“广大的心”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分享自己原本固执狭隘封闭的心被神拓展为“广大的心”的信仰经历？</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所罗门在以色列全地立了十二个官吏，使他们供给王和王家的食物，每年各人供给一月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Solomon had twelve governors over all Israel, who provided food for the king and his household; each one made provision for one month of the year.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他们的名字记在下面：在以法莲山地有便户珥；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are their names: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Hur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mountains of Ephraim;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在玛迦斯、沙宾、伯示麦、以伦伯哈南有便底甲；</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Deker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Makaz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Shaalbim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Hanan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在亚鲁泊，有便希悉，他管理梭哥和希弗全地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Ben-</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Hesed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Arubboth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him belonged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Sochoh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在多珥山冈（或作“全境”）有便亚比拿达，他娶了所罗门的女儿他法为妻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Ben-</a:t>
            </a: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all the regions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had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Taphath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Solomon as wife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在他纳和米吉多，并靠近撒拉他拿、耶斯列下边的伯善全地，从伯善到亚伯米何拉直到约念之外，有亚希律的儿子巴拿；</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Baana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Ahilud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Taanach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Megiddo, and all Beth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Shean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which is beside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Zaretan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below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from Beth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Shean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Abel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Meholah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as far as the other side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Jokneam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在基列的拉末有便基别，他管理在基列的玛拿西子孙睚珥的城邑，巴珊的亚珥歌伯地的大城六十座，都有城墙和铜闩；</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Ben-Geber, in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Gilead; to him belonged the towns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Jair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Manasseh, in Gilead; to him also belonged the region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Argob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Bashan—sixty large cities with walls and bronze gate-bars;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在玛哈念有易多的儿子亚希拿达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Ahinadab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Iddo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在拿弗他利有亚希玛斯，他也娶了所罗门的一个女儿巴实抹为妻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Naphtali; he also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Basemath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Solomon as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在亚设和亚禄有户筛的儿子巴拿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Baanah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Asher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Aloth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在以萨迦有帕路亚的儿子约沙法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Jehoshaphat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Paruah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Issachar;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在便雅悯有以拉的儿子示每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Benjamin;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在基列地，就是从前属亚摩利王西宏和巴珊王噩之地，有乌利的儿子基别一人管理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Geber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son of Uri, in the land of Gilead, in the country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the Amorites, 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Bashan. He was the only governor who was in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犹大人和以色列人如同海边的沙那样多，都吃喝快乐。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Judah and Israel were as numerous as the sand by the sea in multitude, eating and drinking and rejoicing.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所罗门统管诸国，从大河到非利士地，直到埃及的边界。所罗门在世的日子，这些国都进贡服侍他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reigned over all kingdoms from the River to the land of the Philistines, as far as the border of Egypt. They brought tribute and served Solomon all the days of his life.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所罗门每日所用的食物：细面三十歌珥，粗面六十歌珥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Solomon’s provision for one day was thirty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kors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fine flour, sixty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kors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meal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4:1-34】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肥牛十只，草场的牛二十只，羊一百只，还有鹿、羚羊、狍子并肥禽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fatted oxen, twenty oxen from the pastures, and one hundred sheep, besides deer, gazelles, roebucks, and fatted fowl.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所罗门管理大河西边的诸王，以及从提弗萨直到迦萨的全地，四境尽都平安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had dominion over all the region on this side of the River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Tiphsah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even to Gaza, namely over all the kings on this side of the River; and he had peace on every side all around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8009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42905</TotalTime>
  <Words>1721</Words>
  <Application>Microsoft Office PowerPoint</Application>
  <PresentationFormat>全屏显示(4:3)</PresentationFormat>
  <Paragraphs>109</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2300</cp:revision>
  <dcterms:created xsi:type="dcterms:W3CDTF">2014-02-25T17:54:08Z</dcterms:created>
  <dcterms:modified xsi:type="dcterms:W3CDTF">2025-07-04T16:47:26Z</dcterms:modified>
</cp:coreProperties>
</file>