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3840" r:id="rId2"/>
    <p:sldId id="4987" r:id="rId3"/>
    <p:sldId id="4988" r:id="rId4"/>
    <p:sldId id="4989" r:id="rId5"/>
    <p:sldId id="4990" r:id="rId6"/>
    <p:sldId id="4991" r:id="rId7"/>
    <p:sldId id="4992" r:id="rId8"/>
    <p:sldId id="4993" r:id="rId9"/>
    <p:sldId id="4994" r:id="rId10"/>
    <p:sldId id="4995" r:id="rId11"/>
    <p:sldId id="4667" r:id="rId12"/>
    <p:sldId id="4422" r:id="rId13"/>
    <p:sldId id="4893" r:id="rId14"/>
    <p:sldId id="4425"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063" autoAdjust="0"/>
    <p:restoredTop sz="94660"/>
  </p:normalViewPr>
  <p:slideViewPr>
    <p:cSldViewPr>
      <p:cViewPr>
        <p:scale>
          <a:sx n="90" d="100"/>
          <a:sy n="90" d="100"/>
        </p:scale>
        <p:origin x="-312" y="-6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2025/7/11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2025/7/11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2025/7/11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2025/7/11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2025/7/11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2025/7/11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2025/7/11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2025/7/11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2025/7/11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2025/7/11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2025/7/11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2025/7/11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2025/7/11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2025/7/11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Kin  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推罗王希兰，平素爱大卫。他听见以色列人膏所罗门，接续他父亲作王，就差遣臣仆来见他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Hiram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Tyre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sent his servants to Solomon, because he heard that they had anointed him king in place of his father, for Hiram had always loved David.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所罗门也差遣人去见希兰，说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Solomon sent to Hiram, saying:</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Kin  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王下令，人就凿出又大又宝贵的石头来，用以立殿的根基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commanded them to quarry large stones, costly stones, and hewn stones, to lay the foundation of the temple.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所罗门的匠人和希兰的匠人，并迦巴勒人，都将石头凿好，预备木料和石头建殿。</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Solomon’s builders, Hiram’s builders,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Gebalites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quarried them; and they prepared timber and stones to build the temple.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842872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推罗王希兰差遣臣仆来见所罗门（</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所罗门也差遣人去见希兰，表明自己要建圣殿，需要推罗王希兰的帮助等（</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希兰同意帮助所罗门建圣殿（</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7-9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所罗门开始建圣殿（</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10-18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所罗门不忘使命</a:t>
            </a:r>
          </a:p>
          <a:p>
            <a:pPr algn="just">
              <a:lnSpc>
                <a:spcPct val="150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专注于神所托付的使命</a:t>
            </a:r>
          </a:p>
          <a:p>
            <a:pPr algn="just">
              <a:lnSpc>
                <a:spcPct val="150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平安时不忘使命</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时刻预备履行使命</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抓住机会完成使命</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罗门和推罗王希兰的交流</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所罗门表明要为“我神”建殿</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所罗门表明“我神”至大至尊</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推罗王的回应</a:t>
            </a:r>
          </a:p>
        </p:txBody>
      </p:sp>
    </p:spTree>
    <p:extLst>
      <p:ext uri="{BB962C8B-B14F-4D97-AF65-F5344CB8AC3E}">
        <p14:creationId xmlns:p14="http://schemas.microsoft.com/office/powerpoint/2010/main" val="15086389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圣经中时刻预备好自己，随时被神使用的人物事例？</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自己曾经在“无意中”进行的“积累预备”，为日后在作神的工，服侍神，服侍弟兄姊妹的侍奉中发挥作用。</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所</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罗门在外邦王面前高举自己的信仰，不但未被外邦王抵挡，反而得到外邦王积极的回应。分享圣经中类似的人物事例。给我们怎样的提醒？我自己有过类似的经历吗？ </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Kin  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你知道我父亲大卫因四围的争战，不能为耶和华他　神的名建殿，直等到耶和华使仇敌都服在他脚下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know how my father David could not build a house for the name of the Lord his God because of the wars which were fought against him on every side, until the Lord put his foes under the soles of his feet.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现在耶和华我的　神使我四围平安，没有仇敌，没有灾祸</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Lord my God has given me rest on every side; there is neither adversary nor evil occurrence.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842872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Kin  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我定意要为耶和华我　神的名建殿，是照耶和华应许我父亲大卫的话说：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‘我必使你儿子接续你坐你的位，他必为我的名建殿。’</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behold, I propose to build a house for the name of the Lord my God, as the Lord spoke to my father David, saying, “Your son, whom I will set on your throne in your place, he shall build the house for My name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842872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Kin  5:1-18】</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所以求你吩咐你的仆人，在黎巴嫩为我砍伐香柏木，我的仆人也必帮助他们。我必照你所定的，给你仆人的工价。因为你知道，在我们中间没有人像西顿人善于砍伐树木。”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command that they cut down cedars for me from Lebanon; and my servants will be with your servants, and I will pay you wages for your servants according to whatever you say. For you know there is none among us who has skill to cut timber like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Sidonians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842872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Kin  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希兰听见所罗门的话，就甚喜悦，说：“今日应当称颂耶和华，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因祂赐</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给大卫一个有智慧的儿子，治理这众多的民。”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it was, when Hiram heard the words of Solomon, that he rejoiced greatly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said,Blessed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be the Lord this day, for He has given David a wise son over this great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希兰打发人去见所罗门，说：“你差遣人向我所提的那事，我都听见了。论到香柏木和松木，我必照你的心愿而行。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Hiram sent to Solomon,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saying:I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have considered the message which you sent me, and I will do all you desire concerning the cedar and cypress logs.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842872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Kin  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我的仆人必将这木料从黎巴嫩运到海里，扎成筏子，浮海运到你所指定我的地方，在那里拆开，你就可以收取。你也要成全我的心愿，将食物给我的家。”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My servants shall bring them down from Lebanon to the sea; I will float them in rafts by sea to the place you indicate to me, and will have them broken apart there; then you can take them away. And you shall fulfill my desire by giving food for my household.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于是希兰照着所罗门所要的，给他香柏木和松木。</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Hiram gave Solomon cedar and cypress logs according to all his desire.</a:t>
            </a:r>
          </a:p>
        </p:txBody>
      </p:sp>
    </p:spTree>
    <p:extLst>
      <p:ext uri="{BB962C8B-B14F-4D97-AF65-F5344CB8AC3E}">
        <p14:creationId xmlns:p14="http://schemas.microsoft.com/office/powerpoint/2010/main" val="13842872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Kin  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所罗门给希兰麦子二万歌珥，清油二十歌珥，作他家的食物。所罗门每年都是这样给希兰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Solomon gave Hiram twenty thousand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kors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wheat as food for his household, and twenty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kors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pressed oil. Thus Solomon gave to Hiram year by year.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耶和华照着所应许的，赐智慧给所罗门。希兰与所罗门和好，彼此立约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gave Solomon wisdom, as He had promised him; and there was peace between Hiram and Solomon, and the two of them made a treaty together.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842872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Kin  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所罗门王从以色列人中挑取服苦的人共有三万</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Solomon raised up a labor force out of all Israel; and the labor force was thirty thousand 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派他们轮流，每月一万人上黎巴嫩去。一个月在黎巴嫩，两个月在家里，亚多尼兰掌管他们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sent them to Lebanon, ten thousand a month in shifts: they were one month in Lebanon and two months at home;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in charge of the labor force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842872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Kin  5:1-18】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所罗门用七万扛抬的，八万在山上凿石头的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Solomon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had seventy thousand who carried burdens, and eighty thousand who quarried stone in the mountains,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此外所罗门用三千三百督工的，监管工人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besides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three thousand three hundred from the chiefs of Solomon’s deputies, who supervised the people who labored in the work.</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842872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43131</TotalTime>
  <Words>1035</Words>
  <Application>Microsoft Office PowerPoint</Application>
  <PresentationFormat>全屏显示(4:3)</PresentationFormat>
  <Paragraphs>62</Paragraphs>
  <Slides>14</Slides>
  <Notes>0</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2304</cp:revision>
  <dcterms:created xsi:type="dcterms:W3CDTF">2014-02-25T17:54:08Z</dcterms:created>
  <dcterms:modified xsi:type="dcterms:W3CDTF">2025-07-11T21:11:21Z</dcterms:modified>
</cp:coreProperties>
</file>