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4"/>
  </p:notesMasterIdLst>
  <p:handoutMasterIdLst>
    <p:handoutMasterId r:id="rId25"/>
  </p:handoutMasterIdLst>
  <p:sldIdLst>
    <p:sldId id="3840" r:id="rId2"/>
    <p:sldId id="4996" r:id="rId3"/>
    <p:sldId id="4997" r:id="rId4"/>
    <p:sldId id="4998" r:id="rId5"/>
    <p:sldId id="4999" r:id="rId6"/>
    <p:sldId id="5000" r:id="rId7"/>
    <p:sldId id="5001" r:id="rId8"/>
    <p:sldId id="5002" r:id="rId9"/>
    <p:sldId id="5003" r:id="rId10"/>
    <p:sldId id="5004" r:id="rId11"/>
    <p:sldId id="5005" r:id="rId12"/>
    <p:sldId id="5006" r:id="rId13"/>
    <p:sldId id="5007" r:id="rId14"/>
    <p:sldId id="5008" r:id="rId15"/>
    <p:sldId id="5009" r:id="rId16"/>
    <p:sldId id="5010" r:id="rId17"/>
    <p:sldId id="4667" r:id="rId18"/>
    <p:sldId id="4422" r:id="rId19"/>
    <p:sldId id="4893" r:id="rId20"/>
    <p:sldId id="5011" r:id="rId21"/>
    <p:sldId id="5012" r:id="rId22"/>
    <p:sldId id="4425" r:id="rId2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p:scale>
          <a:sx n="90" d="100"/>
          <a:sy n="90" d="100"/>
        </p:scale>
        <p:origin x="-274" y="-5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2025/7/18</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2025/7/18</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2025/7/18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2025/7/18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2025/7/18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2025/7/18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2025/7/18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2025/7/18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2025/7/18</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2025/7/18</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2025/7/18</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2025/7/18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2025/7/18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2025/7/18</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6:1-38】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以色列人出埃及地后四百八十年，所罗门作以色列王第四年西弗月，就是二月，开工建造耶和华的殿。</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it came to pass in the four hundred and eightieth year after the children of Israel had come out of the land of Egypt, in the fourth year of Solomon’s reign over Israel, in the month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Ziv</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which is the second month, that he began to build the house of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所罗门王为耶和华所建的殿，长六十肘，宽二十肘，高三十肘。</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 house which King Solomon built for the Lord, its length was sixty cubits, its width twenty, and its height thirty cubits.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6:1-38】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所罗门用精金贴了殿内的墙，又用金链子挂在内殿前门扇，用金包裹</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Solomon overlaid the inside of the temple with pure gold. He stretched gold chains across the front of the inner sanctuary, and overlaid it with gold. </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全殿都贴上金子，直到贴完；内殿前的坛，也都用金包裹</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whole temple he overlaid with gold, until he had finished all the temple; also he overlaid with gold the entire altar that was by the inner sanctuary.</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302495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6:1-38】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他用橄榄木作两个基路伯，各高十肘，安在内殿</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Inside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inner sanctuary he made two cherubim of olive wood, each ten cubits high.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这一个基路伯有两个翅膀，各长五肘，从这翅膀尖到那翅膀尖，共有十肘</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One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wing of the cherub was five cubits, and the other wing of the cherub five cubits: ten cubits from the tip of one wing to the tip of the other.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那一个基路伯的两个翅膀也是十肘，两个基路伯的尺寸、形像都是一样</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other cherub was ten cubits; both cherubim were of the same size and shape.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302495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6:1-38】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这基路伯高十肘，那基路伯也是如此</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height of one cherub was ten cubits, and so was the other cherub.</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他将两个基路伯安在内殿里。基路伯的翅膀是张开的；这基路伯的一个翅膀挨着这边的墙，那基路伯的一个翅膀挨着那边的墙，里边的两个翅膀，在殿中间彼此相接。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he set the cherubim inside the inner room; and they stretched out the wings of the cherubim so that the wing of the one touched one wall, and the wing of the other cherub touched the other wall. And their wings touched each other in the middle of the room.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302495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6:1-38】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又用金子包裹二基路伯</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overlaid the cherubim with gold.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内殿外殿周围的墙上，都刻着基路伯、棕树和初开的花</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carved all the walls of the temple all around, both the inner and outer sanctuaries, with carved figures of cherubim, palm trees, and open flowers.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内殿外殿的地板都贴上金子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floor of the temple he overlaid with gold, both the inner and outer sanctuaries.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302495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6:1-38】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又用橄榄木制造内殿的门扇、门楣、门框，门口有墙的五分之一</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entrance of the inner sanctuary he made doors of olive wood; the lintel and doorposts were one-fifth of the wall.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在橄榄木作的两门扇上，刻着基路伯、棕树和初开的花，都贴上金子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two doors were of olive wood; and he carved on them figures of cherubim, palm trees, and open flowers, and overlaid them with gold; and he spread gold on the cherubim and on the palm trees.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302495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6:1-38】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又用橄榄木制造外殿的门框，门口有墙的四分之一。</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So for the door of the sanctuary he also made doorposts of olive wood, one-fourth of the wall.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用松木作门两扇：这扇分两扇，是折叠的，那扇分两扇，也是折叠的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 two doors were of cypress wood; two panels comprised one folding door, and two panels comprised the other folding door.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上面刻着基路伯、棕树和初开的花，都用金子贴了。</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he carved cherubim, palm trees, and open flowers on them, and overlaid them with gold applied evenly on the carved work.</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302495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6:1-38】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他又用凿成的石头三层，香柏木一层，建筑内院</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built the inner court with three rows of hewn stone and a row of cedar beams.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所罗门在位第四年西弗月，立了耶和华殿的根基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fourth year the foundation of the house of the Lord was laid, in the month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Ziv</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到十一年布勒月，就是八月，殿和一切属殿的都按着样式造成。他建殿的工夫共有七年。</a:t>
            </a: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in the eleventh year, in the month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Bul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which is the eighth month, the house was finished in all its details and according to all its plans. So he was seven years in building it.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302495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所罗门开始</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建造圣殿的时间（</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），共建造圣殿的时间</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年（</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圣殿的尺寸大小（</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保持</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安静。</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响声</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都没有听见”（</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建造</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过程中，神对所罗门说话（</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11-13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建造的细节：窗棂（</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节），旁屋（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8-10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节），墙与地面（</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15-18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节），内殿（</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19-22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节），基路伯（</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23-30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节），门（</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31-35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节），内院（</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的殿</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按神的心意建造</a:t>
            </a:r>
          </a:p>
          <a:p>
            <a:pPr lvl="1" algn="just">
              <a:lnSpc>
                <a:spcPct val="15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神是设计者</a:t>
            </a:r>
          </a:p>
          <a:p>
            <a:pPr lvl="1" algn="just">
              <a:lnSpc>
                <a:spcPct val="15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神指派建造</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者</a:t>
            </a:r>
            <a:endParaRPr lang="en-US" altLang="zh-CN" sz="28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50000"/>
              </a:lnSpc>
            </a:pPr>
            <a:endParaRPr lang="zh-CN" altLang="en-US" sz="2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为了神的荣耀</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建造</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预表基督的教会</a:t>
            </a:r>
          </a:p>
          <a:p>
            <a:pPr marL="0" indent="0" algn="just">
              <a:lnSpc>
                <a:spcPct val="15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圣殿</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的建造</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建殿的时间：所罗门作王后第四年</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建殿时没有铁器的声音</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建殿的过程中神对所罗门说话</a:t>
            </a:r>
          </a:p>
        </p:txBody>
      </p:sp>
    </p:spTree>
    <p:extLst>
      <p:ext uri="{BB962C8B-B14F-4D97-AF65-F5344CB8AC3E}">
        <p14:creationId xmlns:p14="http://schemas.microsoft.com/office/powerpoint/2010/main" val="15086389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6:1-38】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殿前的廊子长二十肘，与殿的宽窄一样，阔十肘。</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vestibule in front of the sanctuary of the house was twenty cubits long across the width of the house, and the width of the vestibule extended ten cubits from the front of the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又为殿作了严紧的窗棂。</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made for the house windows with beveled frames.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靠着殿墙，围着外殿内殿，造了三层旁屋。</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Against the wall of the temple he built chambers all around, against the walls of the temple, all around the sanctuary and the inner sanctuary. Thus he made side chambers all around it.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302495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圣殿的石头</a:t>
            </a: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事先被雕琢到尺寸完美再放入建筑中</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每块石头放在不同的位置</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石头被完全覆盖</a:t>
            </a:r>
          </a:p>
        </p:txBody>
      </p:sp>
    </p:spTree>
    <p:extLst>
      <p:ext uri="{BB962C8B-B14F-4D97-AF65-F5344CB8AC3E}">
        <p14:creationId xmlns:p14="http://schemas.microsoft.com/office/powerpoint/2010/main" val="32478931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圣殿</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的材料</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圣殿的石头</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香柏木</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金子</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橄榄树</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诗</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Ps 52:8】</a:t>
            </a:r>
          </a:p>
          <a:p>
            <a:pPr marL="0" indent="0" algn="just">
              <a:lnSpc>
                <a:spcPct val="100000"/>
              </a:lnSpc>
              <a:buNone/>
            </a:pP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至于</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我，就像　神殿中的青橄榄树，我永永远远倚靠　神的慈爱</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 am like a green olive tree in the house of God</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I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trust in the mercy of God forever and ever.</a:t>
            </a:r>
            <a:endParaRPr lang="zh-CN" altLang="en-US"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780748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12000"/>
              </a:lnSpc>
              <a:buNone/>
            </a:pP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圣殿</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的每一块石头都</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事先雕琢</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到完美尺寸后</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，再放（融）入圣殿建筑中</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，以保证建造圣殿时没有铁器敲击声。这样的建造圣殿的方式给我们带来怎样的思考</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圣经中神的仆人先被神 “雕琢”后被神“使用”</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的事例</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，他们与圣殿中的石头有何相似之处</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当</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石头被雕琢时</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，它并不知道将来</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在圣殿中</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的位置</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。分享自己被神雕琢，和被神使用的信仰服侍经历</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彼前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2</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4-8</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的</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“活石”和所罗门圣殿的石头的相似之处？“活石”在世人眼</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中价值</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如何？“活石”在神眼</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中价值</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又如何</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？为什么</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如此不同</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6:1-38】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下层宽五肘，中层宽六肘，上层宽七肘。殿外旁屋的梁木，搁在殿墙坎上，免得插入殿墙。</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lowest chamber was five cubits wide, the middle was six cubits wide, and the third was seven cubits wide; for he made narrow ledges around the outside of the temple, so that the support beams would not be fastened into the walls of the temple.</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建殿是用山中凿成的石头。建殿的时候，锤子、斧子和别样铁器的响声都没有听见。</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temple, when it was being built, was built with stone finished at the quarry, so that no hammer or chisel or any iron tool was heard in the temple while it was being built.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302495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6:1-38】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在殿右边当中的旁屋有门，门内有旋螺的楼梯，可以上到第二层，从第二层可以上到第三层</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doorway for the middle story was on the right side of the temple. They went up by stairs to the middle story, and from the middle to the third.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所罗门建殿，安置香柏木的栋梁，又用香柏木板遮盖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built the temple and finished it, and he paneled the temple with beams and boards of cedar</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302495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6:1-38】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靠着殿所造的旁屋，每层高五肘，香柏木的栋梁，搁在殿墙坎上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built side chambers against the entire temple, each five cubits high; they were attached to the temple with cedar beams.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耶和华的话临到所罗门说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word of the Lord came to Solomon, saying</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302495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6:1-38】</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论到你所建的这殿，你若遵行我的律例，谨守我的典章，遵从我的一切诫命，我必向你应验我所应许你父亲大卫的话</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Concerning this temple which you are building, if you walk in My statutes, execute My judgments, keep all My commandments, and walk in them, then I will perform My word with you, which I spoke to your father David.</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我必住在以色列人中间，并不丢弃我民以色列。</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 will dwell among the children of Israel, and will not forsake My people Israel.”</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302495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6:1-38】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所罗门建造殿宇</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Solomon built the temple and finished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殿里面用香柏木板贴墙，从地到棚顶，都用木板遮蔽，又用松木板铺地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built the inside walls of the temple with cedar boards; from the floor of the temple to the ceiling he paneled the inside with wood; and he covered the floor of the temple with planks of cypress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302495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6:1-38】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内殿，就是至圣所，长二十肘，从地到棚顶，用香柏木板遮蔽（或作“隔断”）。</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he built the twenty-cubit room at the rear of the temple, from floor to ceiling, with cedar boards; he built it inside as the inner sanctuary, as the Most Holy Place.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内殿前的外殿，长四十肘。</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in front of it the temple sanctuary was forty cubits long.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殿里一点石头都不显露，一概用香柏木遮蔽，上面刻着野瓜和初开的花</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inside of the temple was cedar, carved with ornamental buds and open flowers.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All was cedar; there was no stone to be seen.</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302495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6:1-38】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殿里预备了内殿，好安放耶和华的约柜</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prepared the inner sanctuary inside the temple, to set the ark of the covenant of the Lord there.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内殿长二十肘，宽二十肘，高二十肘，墙面都贴上精金。又用香柏木作坛，包上精金。</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inner sanctuary was twenty cubits long, twenty cubits wide, and twenty cubits high. He overlaid it with pure gold, and overlaid the altar of cedar.</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302495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43160</TotalTime>
  <Words>2162</Words>
  <Application>Microsoft Office PowerPoint</Application>
  <PresentationFormat>全屏显示(4:3)</PresentationFormat>
  <Paragraphs>118</Paragraphs>
  <Slides>22</Slides>
  <Notes>0</Notes>
  <HiddenSlides>0</HiddenSlides>
  <MMClips>0</MMClips>
  <ScaleCrop>false</ScaleCrop>
  <HeadingPairs>
    <vt:vector size="4" baseType="variant">
      <vt:variant>
        <vt:lpstr>主题</vt:lpstr>
      </vt:variant>
      <vt:variant>
        <vt:i4>1</vt:i4>
      </vt:variant>
      <vt:variant>
        <vt:lpstr>幻灯片标题</vt:lpstr>
      </vt:variant>
      <vt:variant>
        <vt:i4>22</vt:i4>
      </vt:variant>
    </vt:vector>
  </HeadingPairs>
  <TitlesOfParts>
    <vt:vector size="23"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2313</cp:revision>
  <dcterms:created xsi:type="dcterms:W3CDTF">2014-02-25T17:54:08Z</dcterms:created>
  <dcterms:modified xsi:type="dcterms:W3CDTF">2025-07-18T21:46:29Z</dcterms:modified>
</cp:coreProperties>
</file>