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40"/>
  </p:notesMasterIdLst>
  <p:handoutMasterIdLst>
    <p:handoutMasterId r:id="rId41"/>
  </p:handoutMasterIdLst>
  <p:sldIdLst>
    <p:sldId id="3840" r:id="rId2"/>
    <p:sldId id="5044" r:id="rId3"/>
    <p:sldId id="5045" r:id="rId4"/>
    <p:sldId id="5046" r:id="rId5"/>
    <p:sldId id="5047" r:id="rId6"/>
    <p:sldId id="5048" r:id="rId7"/>
    <p:sldId id="5049" r:id="rId8"/>
    <p:sldId id="5050" r:id="rId9"/>
    <p:sldId id="5051" r:id="rId10"/>
    <p:sldId id="5052" r:id="rId11"/>
    <p:sldId id="5053" r:id="rId12"/>
    <p:sldId id="5054" r:id="rId13"/>
    <p:sldId id="5055" r:id="rId14"/>
    <p:sldId id="5056" r:id="rId15"/>
    <p:sldId id="5057" r:id="rId16"/>
    <p:sldId id="5058" r:id="rId17"/>
    <p:sldId id="5059" r:id="rId18"/>
    <p:sldId id="5060" r:id="rId19"/>
    <p:sldId id="5061" r:id="rId20"/>
    <p:sldId id="5062" r:id="rId21"/>
    <p:sldId id="5063" r:id="rId22"/>
    <p:sldId id="5064" r:id="rId23"/>
    <p:sldId id="5065" r:id="rId24"/>
    <p:sldId id="5066" r:id="rId25"/>
    <p:sldId id="5067" r:id="rId26"/>
    <p:sldId id="5068" r:id="rId27"/>
    <p:sldId id="5069" r:id="rId28"/>
    <p:sldId id="5070" r:id="rId29"/>
    <p:sldId id="5071" r:id="rId30"/>
    <p:sldId id="5072" r:id="rId31"/>
    <p:sldId id="5073" r:id="rId32"/>
    <p:sldId id="5074" r:id="rId33"/>
    <p:sldId id="5075" r:id="rId34"/>
    <p:sldId id="5013" r:id="rId35"/>
    <p:sldId id="4667" r:id="rId36"/>
    <p:sldId id="5041" r:id="rId37"/>
    <p:sldId id="5042" r:id="rId38"/>
    <p:sldId id="4425" r:id="rId3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varScale="1">
        <p:scale>
          <a:sx n="69" d="100"/>
          <a:sy n="69" d="100"/>
        </p:scale>
        <p:origin x="258"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2025/8/1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2025/8/1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2025/8/1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2025/8/1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2025/8/1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2025/8/1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2025/8/1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2025/8/1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2025/8/1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2025/8/1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2025/8/1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2025/8/1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2025/8/1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2025/8/1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那时，所罗门将以色列的长老和各支派的首领，并以色列的族长，招聚到耶路撒冷，要把耶和华的约柜，从大卫城就是锡安运上来。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Solomon assembled the elders of Israel and all the heads of the tribes, the chief fathers of the children of Israel, to King Solomon in Jerusalem, that they might bring up the ark of the covenant of the Lord from the City of David, which is Zion.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以他念月，就是七月，在节前，以色列人都聚集到所罗门王那里。</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Therefore all the men of Israel assembled with King Solomon at the feast in the month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Ethanim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which is the seventh month.</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现在耶和华成就了祂所应许的话，使我接续我父大卫坐以色列的国位，又为耶和华以色列　神的名建造了殿。</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 Lord has fulfilled His word which He spoke; and I have filled the position of my father David, and sit on the throne of Israel, as the Lord promised; and I have built a temple for the name of the Lord God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我也在其中为约柜预备一处。约柜内有耶和华的约，就是祂领我们列祖出埃及地的时候，与他们所立的约。”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there I have made a place for the ark, in which is the covenant of the Lord which He made with our fathers, when He brought them out of the land of Egypt.”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所罗门当着以色列会众，站在耶和华的坛前，向天举手说：</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Solomon stood before the altar of the Lord in the presence of all the assembly of Israel, and spread out his hands toward heaven;</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耶和华以色列的　神啊，天上地下没有神可比你的。你向那尽心行在你面前的仆人守约施慈爱；</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said: “Lord God of Israel, there is no God in heaven above or on earth below like You, who keep Your covenant and mercy with Your servants who walk before You with all their hearts.</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向你仆人我父大卫所应许的话现在应验了；你亲口应许，亲手成就，正如今日一样。</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You have kept what You promised Your servant David my father; You have both spoken with Your mouth and fulfilled it with Your hand, as it is this day.</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耶和华以色列的　神啊，你所应许你仆人我父大卫的话说：‘你的子孙若谨慎自己的行为，在我面前行事像你所行的一样，就不断人坐以色列的国位。’现在求你应验这话。</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Therefore, Lord God of Israel, now keep what You promised Your servant David my father, saying, ‘You shall not fail to have a man sit before Me on the throne of Israel, only if your sons take heed to their way, that they walk before Me as you have walked before Me.’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以色列的　神啊，求你成就向你仆人我父大卫所应许的话。</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now I pray, O God of Israel, let Your word come true, which You have spoken to Your servant David my father.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神果真住在地上吗？看哪，天和天上的天，尚且不足你居住的，何况我所建的这殿呢？</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will God indeed dwell on the earth? Behold, heaven and the heaven of heavens cannot contain You. How much less this temple which I have built!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惟求耶和华我的　神垂顾仆人的祷告祈求，俯听仆人今日在你面前的祈祷呼吁。</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Yet regard the prayer of Your servant and his supplication, O Lord my God, and listen to the cry and the prayer which Your servant is praying before You today: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愿你昼夜看顾这殿，就是你应许立为你名的居所；求你垂听仆人向此处祷告的话。</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that Your eyes may be open toward this temple night and day, toward the place of which You said, ‘My name shall be there,’ that You may hear the prayer which Your servant makes toward this place.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你仆人和你民以色列向此处祈祷的时候，求你在天上你的居所垂听，垂听而赦免。</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may You hear the supplication of Your servant and of Your people Israel, when they pray toward this place. Hear in heaven Your dwelling place; and when You hear, forgive.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人若得罪邻舍，有人叫他起誓，他来到这殿在你的坛前起誓，</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anyone sins against his neighbor, and is forced to take an oath, and comes and takes an oath before Your altar in this temple,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求你在天上垂听，判断你的仆人，定恶人有罪，照他所行的报应在他头上；定义人有理，照他的义赏赐他。</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hear in heaven, and act, and judge Your servants, condemning the wicked, bringing his way on his head, and justifying the righteous by giving him according to his righteousness.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你的民以色列若得罪你，败在仇敌面前，又归向你，承认你的名，在这殿里祈求祷告，</a:t>
            </a:r>
            <a:r>
              <a:rPr lang="zh-CN" altLang="en-US" sz="275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750" b="1" kern="100" dirty="0">
                <a:latin typeface="微软雅黑" panose="020B0503020204020204" pitchFamily="34" charset="-122"/>
                <a:ea typeface="微软雅黑" panose="020B0503020204020204" pitchFamily="34" charset="-122"/>
                <a:cs typeface="Calibri" panose="020F0502020204030204" pitchFamily="34" charset="0"/>
              </a:rPr>
              <a:t>When Your people Israel are defeated before an enemy because they have sinned against You, and when they turn back to You and confess Your name, and pray and make supplication to You in this temple,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求你在天上垂听，赦免你民以色列的罪，使他们归回你赐给他们列祖之地。</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hear in heaven, and forgive the sin of Your people Israel, and bring them back to the land which You gave to their fathers.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你的民因得罪你，你惩罚他们，使天闭塞不下雨，他们若向此处祷告，承认你的名，离开他们的罪，</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heavens are shut up and there is no rain because they have sinned against You, when they pray toward this place and confess Your name, and turn from their sin because You afflict them,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求你在天上垂听，赦免你仆人以色列民的罪，将当行的善道指教他们，且降雨在你的地，就是你赐给你民为业之地。</a:t>
            </a:r>
            <a:r>
              <a:rPr lang="en-US" altLang="zh-CN" sz="2650" b="1" kern="100" dirty="0">
                <a:latin typeface="微软雅黑" panose="020B0503020204020204" pitchFamily="34" charset="-122"/>
                <a:ea typeface="微软雅黑" panose="020B0503020204020204" pitchFamily="34" charset="-122"/>
                <a:cs typeface="Calibri" panose="020F0502020204030204" pitchFamily="34" charset="0"/>
              </a:rPr>
              <a:t>then hear in heaven, and forgive the sin of Your servants, Your people Israel, that You may teach them the good way in which they should walk; and send rain on Your land which You have given to Your people as an inheritance.</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国中若有饥荒、瘟疫、旱风、霉烂、蝗虫、蚂蚱，或有仇敌犯境围困城邑，无论遭遇什么灾祸疾病，</a:t>
            </a:r>
            <a:r>
              <a:rPr lang="zh-CN" altLang="en-US" sz="265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650" b="1" kern="100" dirty="0">
                <a:latin typeface="微软雅黑" panose="020B0503020204020204" pitchFamily="34" charset="-122"/>
                <a:ea typeface="微软雅黑" panose="020B0503020204020204" pitchFamily="34" charset="-122"/>
                <a:cs typeface="Calibri" panose="020F0502020204030204" pitchFamily="34" charset="0"/>
              </a:rPr>
              <a:t>When there is famine in the land, pestilence or blight or mildew, locusts or grasshoppers; when their enemy besieges them in the land of their cities; whatever plague or whatever sickness there is;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你的民以色列，或是众人，或是一人，自觉有罪（原文作“灾”），向这殿举手，无论祈求什么，祷告什么，</a:t>
            </a:r>
            <a:r>
              <a:rPr lang="en-US" altLang="zh-CN" sz="2750" b="1" kern="100" dirty="0">
                <a:latin typeface="微软雅黑" panose="020B0503020204020204" pitchFamily="34" charset="-122"/>
                <a:ea typeface="微软雅黑" panose="020B0503020204020204" pitchFamily="34" charset="-122"/>
                <a:cs typeface="Calibri" panose="020F0502020204030204" pitchFamily="34" charset="0"/>
              </a:rPr>
              <a:t>whatever prayer, whatever supplication is made by anyone, or by all Your people Israel, when each one knows the plague of his own heart, and spreads out his hands toward this temple: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求你在天上你的居所垂听赦免。你是知道人心的，要照各人所行的待他们（惟有你知道世人的心），</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hear in heaven Your dwelling place, and forgive, and act, and give to everyone according to all his ways, whose heart You know (for You alone know the hearts of all the sons of men),</a:t>
            </a:r>
          </a:p>
        </p:txBody>
      </p:sp>
    </p:spTree>
    <p:extLst>
      <p:ext uri="{BB962C8B-B14F-4D97-AF65-F5344CB8AC3E}">
        <p14:creationId xmlns:p14="http://schemas.microsoft.com/office/powerpoint/2010/main" val="3882869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以色列长老来到，祭司便抬起约柜，</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all the elders of Israel came, and the priests took up the ark.</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祭司和利未人将耶和华的约柜运上来，又将会幕和会幕的一切圣器具都带上来。</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they brought up the ark of the Lord, the tabernacle of meeting, and all the holy furnishings that were in the tabernacle. The priests and the Levites brought them up.</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使他们在你赐给我们列祖之地上，一生一世敬畏你。</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that they may fear You all the days that they live in the land which You gave to our fathers.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论到不属你民以色列的外邦人，为你名从远方而来</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Moreover, concerning a foreigner, who is not of Your people Israel, but has come from a far country for Your name’s sake</a:t>
            </a:r>
          </a:p>
        </p:txBody>
      </p:sp>
    </p:spTree>
    <p:extLst>
      <p:ext uri="{BB962C8B-B14F-4D97-AF65-F5344CB8AC3E}">
        <p14:creationId xmlns:p14="http://schemas.microsoft.com/office/powerpoint/2010/main" val="38828697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（他们听人论说你的大名和大能的手，并伸出来的膀臂），向这殿祷告，</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(for they will hear of Your great name and Your strong hand and Your outstretched arm), when he comes and prays toward this temple,</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求你在天上你的居所垂听，照着外邦人所祈求的而行，使天下万民都认识你的名，敬畏你像你的民以色列一样，又使他们知道我建造的这殿，是称为你名下的。</a:t>
            </a: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hear in heaven Your dwelling place, and do according to all for which the foreigner calls to You, that all peoples of the earth may know Your name and fear You, as do Your people Israel, and that they may know that this temple which I have built is called by Your name.</a:t>
            </a:r>
          </a:p>
        </p:txBody>
      </p:sp>
    </p:spTree>
    <p:extLst>
      <p:ext uri="{BB962C8B-B14F-4D97-AF65-F5344CB8AC3E}">
        <p14:creationId xmlns:p14="http://schemas.microsoft.com/office/powerpoint/2010/main" val="38828697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你的民若奉你的差遣，无论往何处去与仇敌争战，向耶和华所选择的城与我为你名所建造的殿祷告，</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Your people go out to battle against their enemy, wherever You send them, and when they pray to the Lord toward the city which You have chosen and the temple which I have built for Your name,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求你在天上垂听他们的祷告祈求，使他们得胜。</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hear in heaven their prayer and their supplication, and maintain their cause.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你的民若得罪你（世上没有不犯罪的人），你向他们发怒，将他们交给仇敌，掳到仇敌之地，或远或近，</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When they sin against You (for there is no one who does not sin), and You become angry with them and deliver them to the enemy, and they take them captive to the land of the enemy, far or near;</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47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他们若在掳到之地想起罪来，回心转意，恳求你说：‘我们有罪了，我们悖逆了，我们作恶了’；</a:t>
            </a: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yet when they come to themselves in the land where they were carried captive, and repent, and make supplication to You in the land of those who took them captive, saying, ‘We have sinned and done wrong, we have committed wickedness’;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他们若在掳到之地尽心尽性归服你，又向自己的地，就是你赐给他们列祖之地和你所选择的城，并我为你名所建造的殿祷告，</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when they return to You with all their heart and with all their soul in the land of their enemies who led them away captive, and pray to You toward their land which You gave to their fathers, the city which You have chosen and the temple which I have built for Your name: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求你在天上你的居所垂听他们的祷告祈求，为他们伸冤。</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hear in heaven Your dwelling place their prayer and their supplication, and maintain their cause,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饶恕得罪你的民，赦免他们的一切过犯，使他们在掳他们的人面前蒙怜恤。</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forgive Your people who have sinned against You, and all their transgressions which they have transgressed against You; and grant them compassion before those who took them captive, that they may have compassion on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因为他们是你的子民，你的产业，是你从埃及领出来脱离铁炉的。</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(for they are Your people and Your inheritance, whom You brought out of Egypt, out of the iron furnace),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愿你的眼目看顾仆人，听你民以色列的祈求，无论何时向你祈求，愿你垂听。</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that Your eyes may be open to the supplication of Your servant and the supplication of Your people Israel, to listen to them whenever they call to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主耶和华啊，你将他们从地上的万民中分别出来作你的产业，是照你领我们列祖出埃及的时候，藉你仆人摩西所应许的话。</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You separated them from among all the peoples of the earth to be Your inheritance, as You spoke by Your servant Moses, when You brought our fathers out of Egypt, O Lord God.”</a:t>
            </a:r>
          </a:p>
        </p:txBody>
      </p:sp>
    </p:spTree>
    <p:extLst>
      <p:ext uri="{BB962C8B-B14F-4D97-AF65-F5344CB8AC3E}">
        <p14:creationId xmlns:p14="http://schemas.microsoft.com/office/powerpoint/2010/main" val="38828697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所罗门在耶和华的坛前屈膝跪着，向天举手，在耶和华面前祷告祈求已毕，就起来，</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so it was, when Solomon had finished praying all this prayer and supplication to the Lord, that he arose from before the altar of the Lord, from kneeling on his knees with his hands spread up to heaven.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站着，大声为以色列全会众祝福，说：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 stood and blessed all the assembly of Israel with a loud voice, saying:</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耶和华是应当称颂的，因为祂照着一切所应许的赐平安给祂的民以色列人，凡藉祂仆人摩西应许赐福的话，一句都没有落空。</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Blessed be the Lord, who has given rest to His people Israel, according to all that He promised. There has not failed one word of all His good promise, which He promised through His servant Moses.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愿耶和华我们的　神与我们同在，像与我们列祖同在一样，不撇下我们，不丢弃我们，</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May the Lord our God be with us, as He was with our fathers. May He not leave us nor forsake us,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使我们的心归向祂，遵行祂的道，谨守祂吩咐我们列祖的诫命、律例、典章。</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that He may incline our hearts to Himself, to walk in all His ways, and to keep His commandments and His statutes and His judgments, which He commanded our fathers.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我在耶和华面前祈求的这些话，愿耶和华我们的　神昼夜垂念，每日为祂仆人与祂民以色列伸冤，</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may these words of mine, with which I have made supplication before the Lord, be near the Lord our God day and night, that He may maintain the cause of His servant and the cause of His people Israel, as each day may require,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所罗门王和聚集到他那里的以色列全会众，一同在约柜前献牛羊为祭，多得不可胜数。</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Also King Solomon, and all the congregation of Israel who were assembled with him, were with him before the ark, sacrificing sheep and oxen that could not be counted or numbered for multitude.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祭司将耶和华的约柜抬进内殿，就是至圣所，放在两个基路伯的翅膀底下。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priests brought in the ark of the covenant of the Lord to its place, into the inner sanctuary of the temple, to the Most Holy Place, under the wings of the cherubim.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使地上的万民都知道惟独耶和华是　神，并无别神。</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that all the peoples of the earth may know that the Lord is God; there is no other.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所以你们当向耶和华我们的　神存诚实的心，遵行祂的律例，谨守祂的诫命，至终如今日一样。”</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Let your heart therefore be loyal to the Lord our God, to walk in His statutes and keep His commandments, as at this 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王和以色列众民一同在耶和华面前献祭。</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king and all Israel with him offered sacrifices before the Lord.</a:t>
            </a:r>
          </a:p>
        </p:txBody>
      </p:sp>
    </p:spTree>
    <p:extLst>
      <p:ext uri="{BB962C8B-B14F-4D97-AF65-F5344CB8AC3E}">
        <p14:creationId xmlns:p14="http://schemas.microsoft.com/office/powerpoint/2010/main" val="38828697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所罗门向耶和华献平安祭，用牛二万二千，羊十二万；这样，王和以色列众民，为耶和华的殿行奉献之礼。</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Solomon offered a sacrifice of peace offerings, which he offered to the Lord, twenty-two thousand bulls and one hundred and twenty thousand sheep. So the king and all the children of Israel dedicated the house of the Lord.</a:t>
            </a:r>
          </a:p>
        </p:txBody>
      </p:sp>
    </p:spTree>
    <p:extLst>
      <p:ext uri="{BB962C8B-B14F-4D97-AF65-F5344CB8AC3E}">
        <p14:creationId xmlns:p14="http://schemas.microsoft.com/office/powerpoint/2010/main" val="28587463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当日王因耶和华殿前的铜坛太小，容不下燔祭、素祭和平安祭牲的脂油，便将耶和华殿前院子当中分别为圣，在那里献燔祭、素祭和平安祭牲的脂油。</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On the same day the king consecrated the middle of the court that was in front of the house of the Lord; for there he offered burnt offerings, grain offerings, and the fat of the peace offerings, because the bronze altar that was before the Lord was too small to receive the burnt offerings, the grain offerings, and the fat of the peace offerings.</a:t>
            </a:r>
          </a:p>
        </p:txBody>
      </p:sp>
    </p:spTree>
    <p:extLst>
      <p:ext uri="{BB962C8B-B14F-4D97-AF65-F5344CB8AC3E}">
        <p14:creationId xmlns:p14="http://schemas.microsoft.com/office/powerpoint/2010/main" val="28587463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那时，所罗门和以色列众人，就是从哈马口直到埃及小河所有的以色列人，都聚集成为大会，在耶和华我们的　神面前守节七日，又七日，共十四日。</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that time Solomon held a feast, and all Israel with him, a great assembly from the entrance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Hamath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the Brook of Egypt, before the Lord our God, seven days and seven more days—fourteen days.</a:t>
            </a:r>
          </a:p>
        </p:txBody>
      </p:sp>
    </p:spTree>
    <p:extLst>
      <p:ext uri="{BB962C8B-B14F-4D97-AF65-F5344CB8AC3E}">
        <p14:creationId xmlns:p14="http://schemas.microsoft.com/office/powerpoint/2010/main" val="28587463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a:latin typeface="微软雅黑" panose="020B0503020204020204" pitchFamily="34" charset="-122"/>
                <a:ea typeface="微软雅黑" panose="020B0503020204020204" pitchFamily="34" charset="-122"/>
                <a:cs typeface="Calibri" panose="020F0502020204030204" pitchFamily="34" charset="0"/>
              </a:rPr>
              <a:t>Kin 8:1-66】</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第八日，王遣散众民，他们都为王祝福；因见耶和华向祂仆人大卫和祂民以色列所施的一切恩惠，就都心中喜乐，各归各家去了。</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On the eighth day he sent the people away; and they blessed the king, and went to their tents joyful and glad of heart for all the good that the Lord had done for His servant David, and for Israel His people.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所罗门郑重地招聚以色列的长老首领们和以色列人（</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节）；聚会敬拜十四日（</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65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祭司们把约柜抬来，安放在至圣所（</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神的荣光充满圣殿（</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所罗门对百姓说话（</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12-21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所罗门向神祷告（</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22-53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所罗门为百姓祝福（</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54-61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所罗门献上平安祭，有极多的祭牲，所罗门和百姓一同吃这满足喜乐的筵席（</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62-66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35671494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圣殿与约柜</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约柜是圣殿的“灵魂”</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约柜代表神的同在</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约柜代表神的话</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君王祭司百姓恭迎约柜进入圣殿</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等约柜进入圣殿之后，神的荣耀充满圣殿</a:t>
            </a:r>
          </a:p>
          <a:p>
            <a:pPr marL="0" indent="0" algn="just">
              <a:lnSpc>
                <a:spcPct val="15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508800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所罗门的祷告</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谦卑的祷告</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介绍神的属性</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介绍圣殿的用处</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所罗门所求的</a:t>
            </a:r>
          </a:p>
        </p:txBody>
      </p:sp>
    </p:spTree>
    <p:extLst>
      <p:ext uri="{BB962C8B-B14F-4D97-AF65-F5344CB8AC3E}">
        <p14:creationId xmlns:p14="http://schemas.microsoft.com/office/powerpoint/2010/main" val="33840354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12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从所罗门的祷告当中，我们可以看到神的哪些属性？性情？</a:t>
            </a:r>
            <a:endParaRPr lang="en-US" altLang="zh-CN" sz="3200" b="1" kern="10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列出所罗门祷告中共有多少个“若”？分别代表以色列人中何种情况的发生？不同的“若”与今天教会（基督徒）的何种情形可以相对应？</a:t>
            </a: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讨论所罗门祷告的前瞻性给我们（今天的教会）带来怎样的提醒？</a:t>
            </a: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基路伯张着翅膀，在约柜之上，遮掩约柜和抬柜的杠。</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the cherubim spread their two wings over the place of the ark, and the cherubim overshadowed the ark and its poles.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这杠甚长，杠头在内殿前的圣所可以看见，在殿外却不能看见，直到如今还在那里。</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poles extended so that the ends of the poles could be seen from the holy place, in front of the inner sanctuary; but they could not be seen from outside. And they are there to this day.</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约柜里惟有两块石版，就是以色列人出埃及地后，耶和华与他们立约的时候，摩西在何烈山所放的。除此以外，并无别物。</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Nothing was in the ark except the two tablets of stone which Moses put there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Horeb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when the Lord made a covenant with the children of Israel, when they came out of the land of Egypt.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祭司从圣所出来的时候，有云充满耶和华的殿。</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it came to pass, when the priests came out of the holy place, that the cloud filled the house of the Lord,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甚至祭司不能站立供职，因为耶和华的荣光充满了殿。</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that the priests could not continue ministering because of the cloud; for the glory of the Lord filled the house of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那时所罗门说：“耶和华曾说，祂必住在幽暗之处。</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Solomon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spoke:“The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Lord said He would dwell in the dark cloud.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我已经建造殿宇作你的居所，为你永远的住处。”</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have surely built You an exalted house, And a place for You to dwell in forever.”</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王转脸为以色列会众祝福，以色列会众就都站立。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king turned around and blessed the whole assembly of Israel, while all the assembly of Israel was standing.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所罗门说：“耶和华以色列的　神是应当称颂的，因祂亲口向我父大卫所应许的，也亲手成就了。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said: “Blessed be the Lord God of Israel, who spoke with His mouth to my father David, and with His hand has fulfilled it, saying,</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祂说：‘自从我领我民以色列出埃及以来，我未曾在以色列各支派中选择一城，建造殿宇为我名的居所，但拣选大卫治理我民以色列。’” </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Since the day that I brought My people Israel out of Egypt, I have chosen no city from any tribe of Israel in which to build a house, that My name might be there; but I chose David to be over My people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所罗门说：“我父大卫曾立意要为耶和华以色列　神的名建殿。</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it was in the heart of my father David to build a temple for the name of the Lord God of Israel.</a:t>
            </a:r>
          </a:p>
        </p:txBody>
      </p:sp>
    </p:spTree>
    <p:extLst>
      <p:ext uri="{BB962C8B-B14F-4D97-AF65-F5344CB8AC3E}">
        <p14:creationId xmlns:p14="http://schemas.microsoft.com/office/powerpoint/2010/main" val="3882869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8:1-66】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耶和华却对我父大卫说：‘你立意为我的名建殿，这意思甚好。</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the Lord said to my father David, ‘Whereas it was in your heart to build a temple for My name, you did well that it was in your heart.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只是你不可建殿，惟你所生的儿子必为我名建殿。’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Nevertheless you shall not build the temple, but your son who will come from your body, he shall build the temple for My name.’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2869729"/>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45359</TotalTime>
  <Words>5527</Words>
  <Application>Microsoft Office PowerPoint</Application>
  <PresentationFormat>On-screen Show (4:3)</PresentationFormat>
  <Paragraphs>152</Paragraphs>
  <Slides>38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2333</cp:revision>
  <dcterms:created xsi:type="dcterms:W3CDTF">2014-02-25T17:54:08Z</dcterms:created>
  <dcterms:modified xsi:type="dcterms:W3CDTF">2025-08-02T01:57:56Z</dcterms:modified>
</cp:coreProperties>
</file>