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0"/>
  </p:notesMasterIdLst>
  <p:handoutMasterIdLst>
    <p:handoutMasterId r:id="rId21"/>
  </p:handoutMasterIdLst>
  <p:sldIdLst>
    <p:sldId id="3840" r:id="rId2"/>
    <p:sldId id="5076" r:id="rId3"/>
    <p:sldId id="5077" r:id="rId4"/>
    <p:sldId id="5078" r:id="rId5"/>
    <p:sldId id="5079" r:id="rId6"/>
    <p:sldId id="5080" r:id="rId7"/>
    <p:sldId id="5081" r:id="rId8"/>
    <p:sldId id="5082" r:id="rId9"/>
    <p:sldId id="5083" r:id="rId10"/>
    <p:sldId id="5084" r:id="rId11"/>
    <p:sldId id="5085" r:id="rId12"/>
    <p:sldId id="5086" r:id="rId13"/>
    <p:sldId id="5087" r:id="rId14"/>
    <p:sldId id="5088" r:id="rId15"/>
    <p:sldId id="4667" r:id="rId16"/>
    <p:sldId id="5041" r:id="rId17"/>
    <p:sldId id="5042" r:id="rId18"/>
    <p:sldId id="4425" r:id="rId19"/>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063" autoAdjust="0"/>
    <p:restoredTop sz="94660"/>
  </p:normalViewPr>
  <p:slideViewPr>
    <p:cSldViewPr>
      <p:cViewPr>
        <p:scale>
          <a:sx n="60" d="100"/>
          <a:sy n="60" d="100"/>
        </p:scale>
        <p:origin x="-278" y="-89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2025/8/7</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2025/8/7</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2025/8/7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2025/8/7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2025/8/7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2025/8/7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2025/8/7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2025/8/7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2025/8/7</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2025/8/7</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2025/8/7</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2025/8/7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2025/8/7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2025/8/7</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9:1-28】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所罗门建造耶和华殿和王宫，并一切所愿意建造的都完毕了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came to pass, when Solomon had finished building the house of the Lord and the king’s house, and all Solomon’s desire which he wanted to do,</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耶和华就二次向所罗门显现，如先前在基遍向他显现一样</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that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Lord appeared to Solomon the second time, as He had appeared to him at Gibeon.</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9:1-28】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至于国中所剩下不属以色列人的亚摩利人、赫人、比利洗人、希未人、耶布斯人</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All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people who were left of the Amorites, Hittites,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Perizzites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Hivites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Jebusites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who were not of the children of Israel—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就是以色列人不能灭尽的，所罗门挑取他们的后裔，作服苦的奴仆，直到今日。</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that is, their descendants who were left in the land after them, whom the children of Israel had not been able to destroy completely—from these Solomon raised forced labor, as it is to this day.</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58414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9:1-28】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惟有以色列人，所罗门不使他们作奴仆，乃是作他的战士、臣仆、统领、军长、车兵长、马兵长</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of the children of Israel Solomon made no forced laborers, because they were men of war and his servants: his officers, his captains, commanders of his chariots, and his cavalry.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所罗门有五百五十督工的，监管工人</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Others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were chiefs of the officials who were over Solomon’s work: five hundred and fifty, who ruled over the people who did the work</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58414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9:1-28】</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法老的女儿，从大卫城搬到所罗门为她建造的宫里，那时所罗门才建造米罗</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Pharaoh’s daughter came up from the City of David to her house which Solomon had built for her. Then he built the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Millo</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所罗门每年三次在他为耶和华所筑的坛上献燔祭和平安祭，又在耶和华面前的坛上烧香。这样，他建造殿的工程完毕了。</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Now three times a year Solomon offered burnt offerings and peace offerings on the altar which he had built for the Lord, and he burned incense with them on the altar that was before the Lord. So he finished the temple.</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58414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9:1-28】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所罗门王在以东地红海边，靠近以禄的以旬迦别制造船只</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King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Solomon also built a fleet of ships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Ezion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Geber, which is near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Elath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on the shore of the Red Sea, in the land of Edom.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希兰差遣他的仆人，就是熟悉泛海的船家，与所罗门的仆人一同坐船航海</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Hiram sent his servants with the fleet, seamen who knew the sea, to work with the servants of Solomon</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584140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9:1-28】</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他们到了俄斐，从那里得了四百二十他连得金子，运到所罗门王那里。</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they went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Ophir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acquired four hundred and twenty talents of gold from there, and brought it to King Solomon.</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584140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神在异象中对所罗门祷告的回应（</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1-9</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所罗门与希兰之间的芥蒂（</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10-14</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所罗门的苦工以及建筑（</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15-24</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所罗门每年三次献祭（</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25</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所罗门的商贸船只追逐黄金（</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26-28</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6714947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回应所罗门奉献圣殿的祷告</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神喜悦所罗门（人）向神祷告</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神悦纳所罗门（人）奉献的祷告</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神向所罗门（祈祷者，人）表明心意</a:t>
            </a:r>
          </a:p>
          <a:p>
            <a:pPr marL="457200" lvl="1" indent="0" algn="just">
              <a:lnSpc>
                <a:spcPct val="15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     1</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）要顺服神，而不是迷信圣殿</a:t>
            </a:r>
          </a:p>
          <a:p>
            <a:pPr marL="457200" lvl="1" indent="0" algn="just">
              <a:lnSpc>
                <a:spcPct val="15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     2</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若所罗门离弃</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神，那么他的王国就</a:t>
            </a: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一定灭亡</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6</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神对所罗门的警告</a:t>
            </a:r>
          </a:p>
          <a:p>
            <a:pPr marL="0" indent="0" algn="just">
              <a:lnSpc>
                <a:spcPct val="150000"/>
              </a:lnSpc>
              <a:buNone/>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5088003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所</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罗门王朝走向衰败的迹象</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与推罗王的裂痕</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取悦讨好外邦妻子埃及法老的女儿</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内政的隐患</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表面形式的宗教仪式</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追逐世界的黄金</a:t>
            </a:r>
          </a:p>
        </p:txBody>
      </p:sp>
    </p:spTree>
    <p:extLst>
      <p:ext uri="{BB962C8B-B14F-4D97-AF65-F5344CB8AC3E}">
        <p14:creationId xmlns:p14="http://schemas.microsoft.com/office/powerpoint/2010/main" val="338403546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9955" y="0"/>
            <a:ext cx="9144000" cy="6858000"/>
          </a:xfrm>
        </p:spPr>
        <p:txBody>
          <a:bodyPr>
            <a:noAutofit/>
          </a:bodyPr>
          <a:lstStyle/>
          <a:p>
            <a:pPr marL="0" indent="0" algn="just">
              <a:lnSpc>
                <a:spcPct val="112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问题</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讨论：</a:t>
            </a:r>
            <a:endPar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讨论</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神对所罗门的喜爱从</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撒母耳记下</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和</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列王纪上</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的哪几处经文体现出来</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分享</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自己曾在哪些时刻，觉悟到神对自己不离弃的爱</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所</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罗门一方面大肆建造自己的地上宫殿，另一方面也一年三次向神献祭。看似他的信仰生活与现实生活达到完美平衡，实则他是为以色列国的覆灭种下祸根隐患。讨论所罗门的所谓“平衡生活”给我们今天的基督徒带来的提醒和警示？</a:t>
            </a:r>
          </a:p>
          <a:p>
            <a:pPr marL="514350" indent="-514350" algn="just">
              <a:lnSpc>
                <a:spcPct val="112000"/>
              </a:lnSpc>
              <a:buAutoNum type="arabicParenR"/>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1 Kin 9:1-28】</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对他说：“你向我所祷告祈求的，我都应允了。我已将你所建的这殿分别为圣，使我的名永远在其中，我的眼、我的心也必常在那里</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the Lord said to him: “I have heard your prayer and your supplication that you have made before Me; I have consecrated this house which you have built to put My name there forever, and My eyes and My heart will be there perpetually.</a:t>
            </a:r>
          </a:p>
          <a:p>
            <a:pPr marL="0" indent="0" algn="just">
              <a:lnSpc>
                <a:spcPct val="100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你若效法你父大卫，存诚实正直的心行在我面前，遵行我一切所吩咐你的，谨守我的律例典章，</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Now if you walk before Me as your father David walked, in integrity of heart and in uprightness, to do according to all that I have commanded you, and if you keep My statutes and My judgments,</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58414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9:1-28】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我就必坚固你的国位在以色列中，直到永远，正如我应许你父大卫说：‘你的子孙必不断人坐以色列的国位。’</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I will establish the throne of your kingdom over Israel forever, as I promised David your father, saying, ‘You shall not fail to have a man on the throne of Israel.’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倘若你们和你们的子孙转去不跟从我，不守我指示你们的诫命律例，去侍奉敬拜别神，</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But if you or your sons at all turn from following Me, and do not keep My commandments and My statutes which I have set before you, but go and serve other gods and worship them,</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58414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9:1-28】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我就必将以色列人从我赐给他们的地上剪除，并且我为己名所分别为圣的殿，也必舍弃不顾，使以色列人在万民中作笑谈，被讥诮。</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I will cut off Israel from the land which I have given them; and this house which I have consecrated for My name I will cast out of My sight. Israel will be a proverb and a byword among all peoples.</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这殿虽然甚高，将来经过的人必惊讶、嗤笑，说：‘耶和华为何向这地和这殿如此行呢？’</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as for this house, which is exalted, everyone who passes by it will be astonished and will hiss, and say, ‘Why has the Lord done thus to this land and to this house?’</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58414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9:1-28】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人必回答说：‘是因此地的人离弃领他们列祖出埃及地之耶和华他们的　神，去亲近别神，侍奉敬拜他，所以耶和华使这一切灾祸临到他们。’”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they will answer, ‘Because they forsook the Lord their God, who brought their fathers out of the land of Egypt, and have embraced other gods, and worshiped them and served them; therefore the Lord has brought all this calamity on them.’”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所罗门建造耶和华殿和王宫，这两所二十年才完毕了。</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it happened at the end of twenty years, when Solomon had built the two houses, the house of the Lord and the king’s house</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58414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9:1-28】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（推罗王希兰曾照所罗门所要的，资助他香柏木、松木和金子）所罗门王就把加利利地的二十座城给了希兰</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Hiram the king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Tyre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had supplied Solomon with cedar and cypress and gold, as much as he desired), that King Solomon then gave Hiram twenty cities in the land of Galilee.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希兰从推罗出来，察看所罗门给他的城邑，就不喜悦，说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Hiram went from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Tyre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to see the cities which Solomon had given him, but they did not please him.</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58414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9:1-28】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我兄啊，你给我的是什么城邑呢？”他就给这城邑之地起名叫迦步勒，直到今日</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said, “What kind of cities are these which you have given me, my brother?” And he called them the land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Cabul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as they are to this day.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希兰给所罗门一百二十他连得金子</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Hiram sent the king one hundred and twenty talents of gold.</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58414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9:1-28】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所罗门王挑取服苦的人，是为建造耶和华的殿、自己的宫、米罗、耶路撒冷的城墙、夏琐、米吉多，并基色。</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this is the reason for the labor force which King Solomon raised: to build the house of the Lord, his own house,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Millo</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wall of Jerusalem,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Hazor</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Megiddo, and Gezer.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先前埃及王法老上来攻取基色，用火焚烧，杀了城内居住的迦南人，将城赐给他女儿所罗门的妻作妆奁。</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(Pharaoh king of Egypt had gone up and taken Gezer and burned it with fire, had killed the Canaanites who dwelt in the city, and had given it as a dowry to his daughter, Solomon’s wife.)</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58414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9:1-28】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所罗门建造基色、下伯和仑</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Solomon built Gezer, Lower Beth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Horon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巴拉，并国中旷野里的达莫；</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Baalath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Tadmor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in the wilderness, in the land of Judah,</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又建造所有的积货城，并屯车和马兵的城，与耶路撒冷、黎巴嫩，以及自己治理的全国中所愿建造的。</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all the storage cities that Solomon had, cities for his chariots and cities for his cavalry, and whatever Solomon desired to build in Jerusalem, in Lebanon, and in all the land of his dominion.</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584140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46803</TotalTime>
  <Words>1806</Words>
  <Application>Microsoft Office PowerPoint</Application>
  <PresentationFormat>全屏显示(4:3)</PresentationFormat>
  <Paragraphs>83</Paragraphs>
  <Slides>18</Slides>
  <Notes>0</Notes>
  <HiddenSlides>0</HiddenSlides>
  <MMClips>0</MMClips>
  <ScaleCrop>false</ScaleCrop>
  <HeadingPairs>
    <vt:vector size="4" baseType="variant">
      <vt:variant>
        <vt:lpstr>主题</vt:lpstr>
      </vt:variant>
      <vt:variant>
        <vt:i4>1</vt:i4>
      </vt:variant>
      <vt:variant>
        <vt:lpstr>幻灯片标题</vt:lpstr>
      </vt:variant>
      <vt:variant>
        <vt:i4>18</vt:i4>
      </vt:variant>
    </vt:vector>
  </HeadingPairs>
  <TitlesOfParts>
    <vt:vector size="19"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user</cp:lastModifiedBy>
  <cp:revision>2338</cp:revision>
  <dcterms:created xsi:type="dcterms:W3CDTF">2014-02-25T17:54:08Z</dcterms:created>
  <dcterms:modified xsi:type="dcterms:W3CDTF">2025-08-08T18:35:13Z</dcterms:modified>
</cp:coreProperties>
</file>