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8"/>
  </p:notesMasterIdLst>
  <p:handoutMasterIdLst>
    <p:handoutMasterId r:id="rId29"/>
  </p:handoutMasterIdLst>
  <p:sldIdLst>
    <p:sldId id="3840" r:id="rId2"/>
    <p:sldId id="5089" r:id="rId3"/>
    <p:sldId id="5105" r:id="rId4"/>
    <p:sldId id="5106" r:id="rId5"/>
    <p:sldId id="5107" r:id="rId6"/>
    <p:sldId id="5108" r:id="rId7"/>
    <p:sldId id="5109" r:id="rId8"/>
    <p:sldId id="5110" r:id="rId9"/>
    <p:sldId id="5111" r:id="rId10"/>
    <p:sldId id="5112" r:id="rId11"/>
    <p:sldId id="5113" r:id="rId12"/>
    <p:sldId id="5114" r:id="rId13"/>
    <p:sldId id="5115" r:id="rId14"/>
    <p:sldId id="5116" r:id="rId15"/>
    <p:sldId id="5117" r:id="rId16"/>
    <p:sldId id="5118" r:id="rId17"/>
    <p:sldId id="5119" r:id="rId18"/>
    <p:sldId id="5120" r:id="rId19"/>
    <p:sldId id="5121" r:id="rId20"/>
    <p:sldId id="5122" r:id="rId21"/>
    <p:sldId id="5123" r:id="rId22"/>
    <p:sldId id="5124" r:id="rId23"/>
    <p:sldId id="4667" r:id="rId24"/>
    <p:sldId id="5042" r:id="rId25"/>
    <p:sldId id="5125" r:id="rId26"/>
    <p:sldId id="4425" r:id="rId2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varScale="1">
        <p:scale>
          <a:sx n="69" d="100"/>
          <a:sy n="69" d="100"/>
        </p:scale>
        <p:origin x="258"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2025/8/29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2025/8/29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2025/8/29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2025/8/29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2025/8/29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2025/8/29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2025/8/29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2025/8/29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2025/8/29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2025/8/29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2025/8/29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2025/8/29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2025/8/29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2025/8/29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11:1-43】</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所罗门王在法老的女儿之外，又宠爱许多外邦女子，就是摩押女子、亚扪女子、以东女子、西顿女子、赫人女子。</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But King Solomon loved many foreign women, as well as the daughter of Pharaoh: women of the Moabites, Ammonites,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Edomites</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Sidonians</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and Hittites—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论到这些国的人，耶和华曾晓谕以色列人说：“你们不可与他们往来相通，因为他们必诱惑你们的心去随从他们的神。”所罗门却恋爱这些女子。</a:t>
            </a:r>
            <a:r>
              <a:rPr lang="en-US" altLang="zh-CN" sz="2650" b="1" kern="100" dirty="0">
                <a:latin typeface="微软雅黑" panose="020B0503020204020204" pitchFamily="34" charset="-122"/>
                <a:ea typeface="微软雅黑" panose="020B0503020204020204" pitchFamily="34" charset="-122"/>
                <a:cs typeface="Calibri" panose="020F0502020204030204" pitchFamily="34" charset="0"/>
              </a:rPr>
              <a:t>from the nations of whom the Lord had said to the children of Israel, “You shall not intermarry with them, nor they with you. Surely they will turn away your hearts after their gods.” Solomon clung to these in love.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哈达在法老面前大蒙恩惠，以致法老将王后答比匿的妹子赐他为妻。</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found great favor in the sight of Pharaoh, so that he gave him as wife the sister of his own wife, that is, the sister of Queen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Tahpenes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答比匿的妹子给哈达生了一个儿子，名叫基努拔。答比匿使基努拔在法老的宫里断奶，基努拔就与法老的众子一同住在法老的宫里。</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sister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Tahpenes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bore him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Genubath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son, whom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Tahpenes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weaned in Pharaoh’s house.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Genubath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was in Pharaoh’s household among the sons of Pharaoh.</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36467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11:1-43】</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哈达在埃及听见大卫与他列祖同睡，元帅约押也死了，就对法老说：“求王容我回本国去。”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when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heard in Egypt that David rested with his fathers, and that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commander of the army was dead,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to Pharaoh, “Let me depart, that I may go to my own country.”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法老对他说：“你在我这里有什么缺乏，你竟要回你本国去呢？”他回答说：“我没有缺乏什么，只是求王容我回去。”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Pharaoh said to him, “But what have you lacked with me, that suddenly you seek to go to your own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country?”So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he answered, “Nothing, but do let me go anyway.”</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36467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神又使以利亚大的儿子利逊兴起，作所罗门的敌人。他先前逃避主人琐巴王哈大底谢。</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God raised up another adversary against him,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Rezon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Eliadah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had fled from his lord,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Hadadezer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Zobah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大卫击杀琐巴人的时候，利逊招聚了一群人，自己作他们的头目，往大马士革居住，在那里作王。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So he gathered men to him and became captain over a band of raiders, when David killed those of </a:t>
            </a:r>
            <a:r>
              <a:rPr lang="en-US" altLang="zh-CN" sz="2900" b="1" kern="100" dirty="0" err="1">
                <a:latin typeface="微软雅黑" panose="020B0503020204020204" pitchFamily="34" charset="-122"/>
                <a:ea typeface="微软雅黑" panose="020B0503020204020204" pitchFamily="34" charset="-122"/>
                <a:cs typeface="Calibri" panose="020F0502020204030204" pitchFamily="34" charset="0"/>
              </a:rPr>
              <a:t>Zobah</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 And they went to Damascus and dwelt there, and reigned in Damascus.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36467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所罗门活着的时候，哈达为患之外，利逊也作以色列的敌人。他恨恶以色列人，且作了亚兰人的王。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was an adversary of Israel all the days of Solomon (besides the trouble that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caused); and he abhorred Israel, and reigned over Syria.</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所罗门的臣仆、尼八的儿子耶罗波安也举手攻击王。他是以法莲支派的洗利达人，他母亲是寡妇，名叫洗鲁阿。</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Solomon’s servant, Jeroboam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Nebat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Ephraimite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Zereda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whose mother’s name was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Zeruah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 widow, also rebelled against the king.</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36467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他举手攻击王的缘故，乃由先前所罗门建造米罗，修补他父亲大卫城的破口。</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this is what caused him to rebel against the king: Solomon had built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Millo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repaired the damages to the City of David his father.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耶罗波安是大有才能的人。所罗门见这少年人殷勤，就派他监管约瑟家的一切工程。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man Jeroboam was a mighty man of valor; and Solomon, seeing that the young man was industrious, made him the officer over all the labor force of the house of Joseph.</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364672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一日，耶罗波安出了耶路撒冷，示罗人先知亚希雅在路上遇见他。亚希雅身上穿着一件新衣，他们二人在田野，以外并无别人。</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it happened at that time, when Jeroboam went out of Jerusalem, that the prophet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Ahijah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Shilonite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met him on the way; and he had clothed himself with a new garment, and the two were alone in the field.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亚希雅将自己穿的那件新衣撕成十二片，</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Ahijah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took hold of the new garment that was on him, and tore it into twelve pieces.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36467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对耶罗波安说：“你可以拿十片。耶和华以色列的　神如此说：‘我必将国从所罗门手里夺回，将十个支派赐给你。</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said to Jeroboam, “Take for yourself ten pieces, for thus says the Lord, the God of Israel: ‘Behold, I will tear the kingdom out of the hand of Solomon and will give ten tribes to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（我因仆人大卫和我在以色列众支派中所选择的耶路撒冷城的缘故，仍给所罗门留一个支派。）</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he shall have one tribe for the sake of My servant David, and for the sake of Jerusalem, the city which I have chosen out of all the tribes of Israel),</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364672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因为他离弃我，敬拜西顿人的女神亚斯他录、摩押的神基抹和亚扪人的神米勒公，没有遵从我的道，行我眼中看为正的事，守我的律例典章，像他父亲大卫一样。</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because they have forsaken Me, and worshiped Ashtoreth the goddess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Sidonians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Chemosh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god of the Moabites,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Milcom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god of the people of Ammon, and have not walked in My ways to do what is right in My eyes and keep My statutes and My judgments, as did his father David.</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364672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但我不从他手里将全国夺回，使他终身为君，是因我所拣选的仆人大卫谨守我的诫命律例。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However I will not take the whole kingdom out of his hand, because I have made him ruler all the days of his life for the sake of My servant David, whom I chose because he kept My commandments and My statutes.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我必从他儿子的手里将国夺回，以十个支派赐给你，</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I will take the kingdom out of his son’s hand and give it to you—ten tribes.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364672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还留一个支派给他的儿子，使我仆人大卫在我所选择立我名的耶路撒冷城里，在我面前长有灯光。</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to his son I will give one tribe, that My servant David may always have a lamp before Me in Jerusalem, the city which I have chosen for Myself, to put My name there.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我必拣选你，使你照心里一切所愿的，作王治理以色列。</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 will take you, and you shall reign over all your heart desires, and you shall be king over Israel.</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36467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所罗门有妃七百，都是公主；还有嫔三百。这些妃嫔诱惑他的心。</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had seven hundred wives, princesses, and three hundred concubines; and his wives turned away his heart.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所罗门年老的时候，他的妃嫔诱惑他的心去随从别神，不效法他父亲大卫，诚诚实实地顺服耶和华他的　神。</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it was so, when Solomon was old, that his wives turned his heart after other gods; and his heart was not loyal to the Lord his God, as was the heart of his father David.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083436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你若听从我一切所吩咐你的，遵行我的道，行我眼中看为正的事，谨守我的律例诫命，像我仆人大卫所行的，我就与你同在，为你立坚固的家，像我为大卫所立的一样，将以色列人赐给你。</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it shall be, if you heed all that I command you, walk in My ways, and do what is right in My sight, to keep My statutes and My commandments, as My servant David did, then I will be with you and build for you an enduring house, as I built for David, and will give Israel to you.</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我必因所罗门所行的，使大卫后裔受患难，但不至于永远。’</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 will afflict the descendants of David because of this, but not forever.’”</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364672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所罗门因此想要杀耶罗波安，耶罗波安却起身逃往埃及，到了埃及王示撒那里，就住在埃及，直到所罗门死了。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Solomon therefore sought to kill Jeroboam. But Jeroboam arose and fled to Egypt,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Shishak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Egypt, and was in Egypt until the death of Solomon.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所罗门其余的事，凡他所行的和他的智慧，都写在所罗门记上。</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Solomon, all that he did, and his wisdom, are they not written in the book of the acts of Solomon?</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364672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所罗门在耶路撒冷作以色列众人的王共四十年。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period that Solomon reigned in Jerusalem over all Israel was forty years.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所罗门与他列祖同睡，葬在他父亲大卫的城里。他儿子罗波安接续他作王。</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Solomon rested with his fathers, and was buried in the City of David his father.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Rehoboam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son reigned in his place.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364672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所罗门宠爱外邦（异教）嫔妃，顺从别（假）神，进而离弃神（</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神向所罗门发怒，并宣告对其的刑罚（</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9-13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神兴起所罗门的敌人（</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14-25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神把以色列十二个支派中的十个支派给了耶罗波安（</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26-40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35671494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所罗门的堕落轨迹</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徒有敬拜神的外表仪式，没有敬拜神的内心实质</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从不专心顺从神，到完全不顺从神</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随从情欲</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判断失准（所娶的嫔妃中一个正直的都没有）</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从“小”到“大”的罪</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从大卫到所罗门的罪</a:t>
            </a:r>
          </a:p>
        </p:txBody>
      </p:sp>
    </p:spTree>
    <p:extLst>
      <p:ext uri="{BB962C8B-B14F-4D97-AF65-F5344CB8AC3E}">
        <p14:creationId xmlns:p14="http://schemas.microsoft.com/office/powerpoint/2010/main" val="33840354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所罗门的堕落轨迹</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顺服人（嫔妃）过于顺服神</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所罗门的“知识，智慧”无法战胜他的罪</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所罗门让百姓做苦工，纳重税</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神许可所罗门的堕落</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神兴起敌人攻击以色列</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所罗门的愚顽之子</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罗波安</a:t>
            </a:r>
          </a:p>
        </p:txBody>
      </p:sp>
    </p:spTree>
    <p:extLst>
      <p:ext uri="{BB962C8B-B14F-4D97-AF65-F5344CB8AC3E}">
        <p14:creationId xmlns:p14="http://schemas.microsoft.com/office/powerpoint/2010/main" val="29943228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与大卫相比，所罗门对神最缺乏的态度是什么？导致其最终堕落。从所罗门自身的角度出发，列出导致其对神缺乏此态度的原因有哪些？</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根据</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尼希米记</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讨论，所罗门得到过神极大的赐福（今生的，地上的），但是依然最终离弃神，给我们带来哪些警示？</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天路历程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天</a:t>
            </a:r>
            <a:r>
              <a:rPr lang="zh-CN" altLang="en-US" sz="3000" b="1" kern="100">
                <a:latin typeface="微软雅黑" panose="020B0503020204020204" pitchFamily="34" charset="-122"/>
                <a:ea typeface="微软雅黑" panose="020B0503020204020204" pitchFamily="34" charset="-122"/>
                <a:cs typeface="Calibri" panose="020F0502020204030204" pitchFamily="34" charset="0"/>
              </a:rPr>
              <a:t>路历程</a:t>
            </a:r>
            <a:r>
              <a:rPr lang="en-US" altLang="zh-CN" sz="3000" b="1" kern="10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里有这样一句话：“</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凡因为爱世界而转向真神信仰的人，必定也会因为爱世界而离开真神信仰。</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”结合圣经，现实世界，以及自己的经历，分享自己对这句话的体会和感悟。</a:t>
            </a: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因为所罗门随从西顿人的女神亚斯他录和亚扪人可憎的神米勒公。</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Solomon went after Ashtoreth the goddess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Sidonians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after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Milcom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abomination of the Ammonites.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所罗门行耶和华眼中看为恶的事，不效法他父亲大卫专心顺从耶和华。</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Solomon did evil in the sight of the Lord, and did not fully follow the Lord, as did his father David.</a:t>
            </a:r>
          </a:p>
        </p:txBody>
      </p:sp>
    </p:spTree>
    <p:extLst>
      <p:ext uri="{BB962C8B-B14F-4D97-AF65-F5344CB8AC3E}">
        <p14:creationId xmlns:p14="http://schemas.microsoft.com/office/powerpoint/2010/main" val="1136467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所罗门为摩押可憎的神基抹和亚扪人可憎的神摩洛，在耶路撒冷对面的山上建筑邱坛。</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Solomon built a high place for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Chemosh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abomination of Moab, on the hill that is east of Jerusalem, and for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Molech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abomination of the people of Ammon.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他为那些向自己的神烧香献祭的外邦女子，就是他娶来的妃嫔也是这样行。</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did likewise for all his foreign wives, who burned incense and sacrificed to their gods.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36467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耶和华向所罗门发怒，因为他的心偏离向他两次显现的耶和华以色列的　神。</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 Lord became angry with Solomon, because his heart had turned from the Lord God of Israel, who had appeared to him twice,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耶和华曾吩咐他不可随从别神，他却没有遵守耶和华所吩咐的。</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had commanded him concerning this thing, that he should not go after other gods; but he did not keep what the Lord had commanded.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36467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所以耶和华对他说：“你既行了这事，不遵守我所吩咐你守的约和律例，我必将你的国夺回，赐给你的臣子。</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Therefore the Lord said to Solomon, “Because you have done this, and have not kept My covenant and My statutes, which I have commanded you, I will surely tear the kingdom away from you and give it to your servant.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然而因你父亲大卫的缘故，我不在你活着的日子行这事，必从你儿子的手中将国夺回。</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Nevertheless I will not do it in your days, for the sake of your father David; I will tear it out of the hand of your son.</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364672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只是我不将全国夺回，要因我仆人大卫和我所选择的耶路撒冷，还留一支派给你的儿子。”</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However I will not tear away the whole kingdom; I will give one tribe to your son for the sake of My servant David, and for the sake of Jerusalem which I have chosen.”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耶和华使以东人哈达兴起，作所罗门的敌人，他是以东王的后裔。</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Lord raised up an adversary against Solomon,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Edomite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was a descendant of the king in Edom.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36467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先前大卫攻击以东，元帅约押上去葬埋阵亡的人，将以东的男丁都杀了。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it happened, when David was in Edom,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commander of the army had gone up to bury the slain, after he had killed every male in Edom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约押和以色列众人在以东住了六个月，直到将以东的男丁尽都剪除。</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(because for six months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remained there with all Israel, until he had cut down every male in Edom),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36467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那时哈达还是幼童；他和他父亲的臣仆，几个以东人逃往埃及。</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fled to go to Egypt, he and certain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Edomites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his father’s servants with him.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was still a little child.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他们从米甸起行，到了巴兰；从巴兰带着几个人来到埃及见埃及王法老。法老为他派定粮食，又给他房屋田地。</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they arose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Midian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came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Paran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they took men with them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Paran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came to Egypt, to Pharaoh king of Egypt, who gave him a house, apportioned food for him, and gave him land.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36467286"/>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48402</TotalTime>
  <Words>3824</Words>
  <Application>Microsoft Office PowerPoint</Application>
  <PresentationFormat>On-screen Show (4:3)</PresentationFormat>
  <Paragraphs>121</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2354</cp:revision>
  <dcterms:created xsi:type="dcterms:W3CDTF">2014-02-25T17:54:08Z</dcterms:created>
  <dcterms:modified xsi:type="dcterms:W3CDTF">2025-08-30T03:22:16Z</dcterms:modified>
</cp:coreProperties>
</file>