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3840" r:id="rId2"/>
    <p:sldId id="5126" r:id="rId3"/>
    <p:sldId id="5127" r:id="rId4"/>
    <p:sldId id="5128" r:id="rId5"/>
    <p:sldId id="5129" r:id="rId6"/>
    <p:sldId id="5130" r:id="rId7"/>
    <p:sldId id="5131" r:id="rId8"/>
    <p:sldId id="5132" r:id="rId9"/>
    <p:sldId id="5133" r:id="rId10"/>
    <p:sldId id="5134" r:id="rId11"/>
    <p:sldId id="5135" r:id="rId12"/>
    <p:sldId id="5136" r:id="rId13"/>
    <p:sldId id="5137" r:id="rId14"/>
    <p:sldId id="5138" r:id="rId15"/>
    <p:sldId id="5139" r:id="rId16"/>
    <p:sldId id="5140" r:id="rId17"/>
    <p:sldId id="5141" r:id="rId18"/>
    <p:sldId id="5142" r:id="rId19"/>
    <p:sldId id="5143" r:id="rId20"/>
    <p:sldId id="5148" r:id="rId21"/>
    <p:sldId id="4667" r:id="rId22"/>
    <p:sldId id="5042" r:id="rId23"/>
    <p:sldId id="5149" r:id="rId24"/>
    <p:sldId id="5150" r:id="rId25"/>
    <p:sldId id="4425"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4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2025/9/5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2025/9/5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2025/9/5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2025/9/5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2025/9/5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2025/9/5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2025/9/5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2025/9/5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2025/9/5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2025/9/5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2025/9/5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2025/9/5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2025/9/5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2025/9/5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罗波安往示剑去，因为以色列人都到了示剑，要立他作王。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all Israel had gone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make him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尼八的儿子耶罗波安先前躲避所罗门王，逃往埃及，住在那里（他听见这事。）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happened, when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heard it (he was still in Egypt, for he had fled from the presence of King Solomon and had been dwelling in Egypt ),</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以色列众民见王不依从他们，就对王说：“我们与大卫有什么份儿呢？与耶西的儿子并没有关涉。以色列人哪，各回各家去吧！大卫家啊，自己顾自己吧！”于是以色列人都回自己家里去了。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all Israel saw that the king did not listen to them, the people answered the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saying:“What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share have we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David?We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have no inheritance in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Jesse.To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your tents, 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Israel!Now</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see to your own house, 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David!”So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Israel departed to their tents.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惟独住犹大城邑的以色列人，罗波安仍作他们的王。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reigned over the children of Israel who dwelt in the cities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罗波安王差遣掌管服苦之人的亚多兰往以色列人那里去，以色列人就用石头打死他。罗波安王急忙上车，逃回耶路撒冷去了。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was in charge of the revenue; but all Israel stoned him with stones, and he died. Therefore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mounted his chariot in haste to flee to Jerusalem.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这样，以色列人背叛大卫家，直到今日。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Israel has been in rebellion against the house of David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以色列众人听见耶罗波安回来了，就打发人去请他到会众面前，立他作以色列众人的王。除了犹大支派以外，没有顺从大卫家的。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came to pass when all Israel heard that Jeroboam had come back, they sent for him and called him to the congregation, and made him king over all Israel. There was none who followed the house of David, but the tribe of Judah only.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罗波安来到耶路撒冷，招聚犹大全家和便雅悯支派的人共十八万，都是挑选的战士，要与以色列家争战，好将国夺回，再归所罗门的儿子罗波安。</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when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came to Jerusalem, he assembled all the house of Judah with the tribe of Benjamin, one hundred and eighty thousand chosen men who were warriors, to fight against the house of Israel, that he might restore the kingdom to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the son of Solomon.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　神的话临到神人示玛雅，说：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But the word of God came to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Shemaiah</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the man of God, saying,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你去告诉所罗门的儿子犹大王罗波安，和犹大、便雅悯全家，并其余的民，说：“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Speak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Solomon, king of Judah, to all the house of Judah and Benjamin, and to the rest of the people, saying,</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耶和华如此说：你们不可上去与你们的弟兄以色列人争战，各归各家去吧！因为这事出于我。’”众人就听从耶和华的话，遵着耶和华的命回去了。</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says the Lord: “You shall not go up nor fight against your brethren the children of Israel. Let every man return to his house, for this thing is from Me.”’” Therefore they obeyed the word of the Lord, and turned back, according to the word of the Lord.</a:t>
            </a:r>
          </a:p>
        </p:txBody>
      </p:sp>
    </p:spTree>
    <p:extLst>
      <p:ext uri="{BB962C8B-B14F-4D97-AF65-F5344CB8AC3E}">
        <p14:creationId xmlns:p14="http://schemas.microsoft.com/office/powerpoint/2010/main" val="4246753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耶罗波安在以法莲山地建筑示剑，就住在其中。又从示剑出去，建筑毗努伊勒。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Jeroboam built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mountains of Ephraim, and dwelt there. Also he went out from there and built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Penuel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耶罗波安心里说，恐怕这国仍归大卫家。</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Jeroboam said in his heart, “Now the kingdom may return to the house of David: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这民若上耶路撒冷去，在耶和华的殿里献祭，他们的心必归向他们的主犹大王罗波安，就把我杀了，仍归犹大王罗波安。</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these people go up to offer sacrifices in the house of the Lord at Jerusalem, then the heart of this people will turn back to their lord,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and they will kill me and go back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耶罗波安王就筹划定妥，铸造了两个金牛犊，对众民说：“以色列人哪，你们上耶路撒冷去实在是难，这就是领你们出埃及地的神。”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king asked advice, made two calves of gold, and said to the people, “It is too much for you to go up to Jerusalem. Here are your gods, O Israel, which brought you up from the land of Egypt!”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193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他就把牛犊一只安在伯特利，一只安在但。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set up one in Bethel, and the other he put in Dan.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这事叫百姓陷在罪里，因为他们往但去拜那牛犊。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this thing became a sin, for the people went to worship before the one as far as Dan.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耶罗波安在邱坛那里建殿，将那不属利未人的凡民立为祭司。</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made shrines on the high places, and made priests from every class of people, who were not of the sons of Levi.</a:t>
            </a:r>
          </a:p>
        </p:txBody>
      </p:sp>
    </p:spTree>
    <p:extLst>
      <p:ext uri="{BB962C8B-B14F-4D97-AF65-F5344CB8AC3E}">
        <p14:creationId xmlns:p14="http://schemas.microsoft.com/office/powerpoint/2010/main" val="3113193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耶罗波安定八月十五日为节期，像在犹大的节期一样，自己上坛献祭。他在伯特利也这样向他所铸的牛犊献祭，又将立为邱坛的祭司安置在伯特利。</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Jeroboam ordained a feast on the fifteenth day of the eighth month, like the feast that was in Judah, and offered sacrifices on the altar. So he did at Bethel, sacrificing to the calves that he had made. And at Bethel he installed the priests of the high places which he had made.</a:t>
            </a:r>
          </a:p>
        </p:txBody>
      </p:sp>
    </p:spTree>
    <p:extLst>
      <p:ext uri="{BB962C8B-B14F-4D97-AF65-F5344CB8AC3E}">
        <p14:creationId xmlns:p14="http://schemas.microsoft.com/office/powerpoint/2010/main" val="3113193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以色列人打发人去请他来，他就和以色列会众都来见罗波安，对他说：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they sent and called him. Then Jeroboam and the whole assembly of Israel came and spoke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你父亲使我们负重轭，作苦工，现在求你使我们作的苦工、负的重轭轻松些，我们就侍奉你。”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father made our yoke heavy; now therefore, lighten the burdensome service of your father, and his heavy yoke which he put on us, and we will serve you.”</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53210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他在八月十五日，就是他私自所定的月日，为以色列人立作节期的日子，在伯特利上坛烧香。</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made offerings on the altar which he had made at Bethel on the fifteenth day of the eighth month, in the month which he had devised in his own heart. And he ordained a feast for the children of Israel, and offered sacrifices on the altar and burned incense.</a:t>
            </a:r>
          </a:p>
        </p:txBody>
      </p:sp>
    </p:spTree>
    <p:extLst>
      <p:ext uri="{BB962C8B-B14F-4D97-AF65-F5344CB8AC3E}">
        <p14:creationId xmlns:p14="http://schemas.microsoft.com/office/powerpoint/2010/main" val="4035827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所罗门的儿子罗波安登上王位，耶罗波安从埃及回来（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罗波安在自己少时同伴的建议下，严厉傲慢地拒绝以色列人减免重轭的请求（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以色列十个支派叛乱，立耶罗波安为王（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罗波安要攻打叛乱支派，但是被神所阻止（</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耶罗波安建偶像来统治百姓（</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25-33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罗波安和以色列人</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愚顽的罗波安</a:t>
            </a:r>
          </a:p>
          <a:p>
            <a:pPr lvl="1"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没有观察力</a:t>
            </a:r>
          </a:p>
          <a:p>
            <a:pPr lvl="1"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没有分析力</a:t>
            </a:r>
          </a:p>
          <a:p>
            <a:pPr lvl="1"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没有判断力</a:t>
            </a:r>
          </a:p>
          <a:p>
            <a:pPr lvl="1"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没有预见力</a:t>
            </a:r>
          </a:p>
          <a:p>
            <a:pPr lvl="1"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跟从心中所喜好的去行</a:t>
            </a:r>
          </a:p>
          <a:p>
            <a:pPr lvl="1"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狂妄且胆小懦弱</a:t>
            </a:r>
          </a:p>
        </p:txBody>
      </p:sp>
    </p:spTree>
    <p:extLst>
      <p:ext uri="{BB962C8B-B14F-4D97-AF65-F5344CB8AC3E}">
        <p14:creationId xmlns:p14="http://schemas.microsoft.com/office/powerpoint/2010/main" val="3384035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罗波安和以色列人</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悖逆的以色列人</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不知感恩</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不知敬畏</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悖逆自大</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背信弃义</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以色列君王和百姓都远离神</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以色列的衰落出于神</a:t>
            </a:r>
          </a:p>
        </p:txBody>
      </p:sp>
    </p:spTree>
    <p:extLst>
      <p:ext uri="{BB962C8B-B14F-4D97-AF65-F5344CB8AC3E}">
        <p14:creationId xmlns:p14="http://schemas.microsoft.com/office/powerpoint/2010/main" val="14657485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耶罗波安</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惧怕被以色列人抛弃</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设立两个金牛犊偶像</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不许祭司和利未人事奉神</a:t>
            </a:r>
          </a:p>
        </p:txBody>
      </p:sp>
    </p:spTree>
    <p:extLst>
      <p:ext uri="{BB962C8B-B14F-4D97-AF65-F5344CB8AC3E}">
        <p14:creationId xmlns:p14="http://schemas.microsoft.com/office/powerpoint/2010/main" val="1465748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享受</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年太平富足日子，并且事实上并未受到过度的压榨的以色列人到底为什么记恨所罗门王？</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罗波安听取少年人的意见，加速以色列人的反叛和分裂。列举圣经中正确听取建议的人物事例？讨论，我们怎样才能分辨有益的建议和有害的建议？</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列举今天类似耶罗波安造金牛犊吸引以色列人敬拜的以假乱真的宗教信仰的事例，讨论我们该怎样避免参与到类似”耶罗波安造金牛犊“的假信仰，假宗教当中？</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罗波安对他们说：“你们暂且去，第三日再来见我。”民就去了。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said to them, “Depart for three days, then come back to me.” And the people departed.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罗波安之父所罗门在世的日子，有侍立在他面前的老年人，罗波安王和他们商议，说：“你们给我出个什么主意，我好回复这民。”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consulted the elders who stood before his father Solomon while he still lived, and he said, “How do you advise me to answer these people?”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53210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老年人对他说：“现在王若服侍这民如仆人，用好话回答他们，他们就永远作王的仆人。”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spoke to him, saying, “If you will be a servant to these people today, and serve them, and answer them, and speak good words to them, then they will be your servants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王却不用老年人给他出的主意，就和那些与他一同长大在他面前侍立的少年人商议，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he rejected the advice which the elders had given him, and consulted the young men who had grown up with him, who stood before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说：“这民对我说：‘你父亲使我们负重轭，求你使我们轻松些。’你们给我出个什么主意，我好回复他们。”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to them, “What advice do you give? How should we answer this people who have spoken to me, saying, ‘Lighten the yoke which your father put on us’?”</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那同他长大的少年人说：“这民对王说：‘你父亲使我们负重轭，求你使我们轻松些。’王要对他们如此说：‘我的小拇指头比我父亲的腰还粗。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young men who had grown up with him spoke to him, saying, “Thus you should speak to this people who have spoken to you, saying, ‘Your father made our yoke heavy, but you make it lighter on us’—thus you shall say to them: ‘My little finger shall be thicker than my father’s waist!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我父亲使你们负重轭，我必使你们负更重的轭；我父亲用鞭子责打你们，我要用蝎子鞭责打你们。’” </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whereas my father put a heavy yoke on you, I will add to your yoke; my father chastised you with whips, but I will chastise you with scourges!’”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耶罗波安和众百姓遵着罗波安王所说“你们第三日再来见我”的那话，第三日他们果然来了。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Jeroboam and all the people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third day, as the king had directed, saying, “Come back to me the third 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王用严厉的话回答百姓，不用老年人给他所出的主意，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answered the people roughly, and rejected the advice which the elders had given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照着少年人所出的主意对民说：“我父亲使你们负重轭，我必使你们负更重的轭；我父亲用鞭子责打你们，我要用蝎子鞭责打你们。”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spoke to them according to the advice of the young men, saying, “My father made your yoke heavy, but I will add to your yoke; my father chastised you with whips, but I will chastise you with scourges!”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12:1-33】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王不肯依从百姓，这事乃出于耶和华，为要应验他藉示罗人亚希雅对尼八的儿子耶罗波安所说的话。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king did not listen to the people; for the turn of events was from the Lord, that He might fulfill His word, which the Lord had spoken by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Shilonite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46753574"/>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48428</TotalTime>
  <Words>3213</Words>
  <Application>Microsoft Office PowerPoint</Application>
  <PresentationFormat>On-screen Show (4:3)</PresentationFormat>
  <Paragraphs>115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2360</cp:revision>
  <dcterms:created xsi:type="dcterms:W3CDTF">2014-02-25T17:54:08Z</dcterms:created>
  <dcterms:modified xsi:type="dcterms:W3CDTF">2025-09-06T03:23:24Z</dcterms:modified>
</cp:coreProperties>
</file>