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3840" r:id="rId2"/>
    <p:sldId id="5166" r:id="rId3"/>
    <p:sldId id="5167" r:id="rId4"/>
    <p:sldId id="5168" r:id="rId5"/>
    <p:sldId id="5169" r:id="rId6"/>
    <p:sldId id="5170" r:id="rId7"/>
    <p:sldId id="5171" r:id="rId8"/>
    <p:sldId id="5172" r:id="rId9"/>
    <p:sldId id="5173" r:id="rId10"/>
    <p:sldId id="5174" r:id="rId11"/>
    <p:sldId id="5175" r:id="rId12"/>
    <p:sldId id="5176" r:id="rId13"/>
    <p:sldId id="5177" r:id="rId14"/>
    <p:sldId id="5178" r:id="rId15"/>
    <p:sldId id="5179" r:id="rId16"/>
    <p:sldId id="5180" r:id="rId17"/>
    <p:sldId id="4667" r:id="rId18"/>
    <p:sldId id="5181" r:id="rId19"/>
    <p:sldId id="5165" r:id="rId20"/>
    <p:sldId id="5042" r:id="rId21"/>
    <p:sldId id="5149" r:id="rId22"/>
    <p:sldId id="4425"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063" autoAdjust="0"/>
    <p:restoredTop sz="94660"/>
  </p:normalViewPr>
  <p:slideViewPr>
    <p:cSldViewPr>
      <p:cViewPr>
        <p:scale>
          <a:sx n="90" d="100"/>
          <a:sy n="90" d="100"/>
        </p:scale>
        <p:origin x="-307" y="-6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2025/9/19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2025/9/19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2025/9/19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2025/9/19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2025/9/19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2025/9/19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2025/9/19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2025/9/19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2025/9/19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2025/9/19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2025/9/19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2025/9/19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2025/9/19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2025/9/19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14:1-31】</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那时，耶罗波安的儿子亚比雅病了</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that time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Jeroboam became sick.</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耶罗波安对他的妻说：“你可以起来改装，使人不知道你是耶罗波安的妻，往示罗去，在那里有先知亚希雅。他曾告诉我说：</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‘你必作这民的王。’</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Jeroboam said to his wife, “Please arise, and disguise yourself, that they may not recognize you as the wife of Jeroboam, and go to Shiloh. Indeed,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prophet is there, who told me that I would be king over this people.</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14:1-31】</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耶罗波安其余的事，他怎样争战，怎样作王，都写在以色列诸王记上</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rest of the acts of Jeroboam, how he made war and how he reigned, indeed they are written in the book of the chronicles of the kings of Israel.</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耶罗波安作王二十二年，就与他列祖同睡。他儿子拿答接续他作王</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period that Jeroboam reigned was twenty-two years. So he rested with his fathers. 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Nadab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p>
        </p:txBody>
      </p:sp>
    </p:spTree>
    <p:extLst>
      <p:ext uri="{BB962C8B-B14F-4D97-AF65-F5344CB8AC3E}">
        <p14:creationId xmlns:p14="http://schemas.microsoft.com/office/powerpoint/2010/main" val="35612165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14:1-31】</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所罗门的儿子罗波安作犹大王。他登基的时候年四十一岁，在耶路撒冷，就是耶和华从以色列众支派中所选择立他名的城，作王十七年。罗波安的母亲名叫拿玛，是亚扪人</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Solomon reigned in Judah.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was forty-one years old when he became king. He reigned seventeen years in Jerusalem, the city which the Lord had chosen out of all the tribes of Israel, to put His name there. His mother’s name was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Naamah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Ammonitess</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12165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14:1-31】</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犹大人行耶和华眼中看为恶的事，犯罪触动他的愤恨，比他们列祖更甚</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Judah did evil in the sight of the Lord, and they provoked Him to jealousy with their sins which they committed, more than all that their fathers had done.</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因为他们在各高冈上，各青翠树下筑坛，立柱像和木偶</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also built for themselves high places, sacred pillars, and wooden images on every high hill and under every green tree.</a:t>
            </a:r>
          </a:p>
        </p:txBody>
      </p:sp>
    </p:spTree>
    <p:extLst>
      <p:ext uri="{BB962C8B-B14F-4D97-AF65-F5344CB8AC3E}">
        <p14:creationId xmlns:p14="http://schemas.microsoft.com/office/powerpoint/2010/main" val="35612165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14:1-31】</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国中也有娈童。犹大人效法耶和华在以色列人面前所赶出的外邦人，行一切可憎恶的事</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 were also perverted persons in the land. They did according to all the abominations of the nations which the Lord had cast out before the children of Israel.</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罗波安王第五年，埃及王示撒上来攻取耶路撒冷</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It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happened in the fifth year of King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Shishak</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Egypt came up against Jerusalem.</a:t>
            </a:r>
          </a:p>
        </p:txBody>
      </p:sp>
    </p:spTree>
    <p:extLst>
      <p:ext uri="{BB962C8B-B14F-4D97-AF65-F5344CB8AC3E}">
        <p14:creationId xmlns:p14="http://schemas.microsoft.com/office/powerpoint/2010/main" val="35612165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14:1-31】</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夺了耶和华殿和王宫里的宝物，尽都带走，又夺去所罗门制造的金盾牌</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took away the treasures of the house of the Lord and the treasures of the king’s house; he took away everything. He also took away all the gold shields which Solomon had made.</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罗波安王制造铜盾牌代替那金盾牌，交给守王宫门的护卫长看守</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King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made bronze shields in their place, and committed them to the hands of the captains of the guard, who guarded the doorway of the king’s house.</a:t>
            </a:r>
          </a:p>
        </p:txBody>
      </p:sp>
    </p:spTree>
    <p:extLst>
      <p:ext uri="{BB962C8B-B14F-4D97-AF65-F5344CB8AC3E}">
        <p14:creationId xmlns:p14="http://schemas.microsoft.com/office/powerpoint/2010/main" val="35612165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14:1-31】</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王每逢进耶和华的殿，护卫兵就拿这盾牌，随后仍将盾牌送回，放在护卫房</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whenever the king entered the house of the Lord, the guards carried them, then brought them back into the guardroom.</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罗波安其余的事，凡他所行的，都写在犹大列王记上</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rest of the acts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all that he did, are they not written in the book of the chronicles of the kings of Judah?</a:t>
            </a:r>
          </a:p>
        </p:txBody>
      </p:sp>
    </p:spTree>
    <p:extLst>
      <p:ext uri="{BB962C8B-B14F-4D97-AF65-F5344CB8AC3E}">
        <p14:creationId xmlns:p14="http://schemas.microsoft.com/office/powerpoint/2010/main" val="35612165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14:1-31】</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罗波安与耶罗波安时常争战</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 was war between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Jeroboam all their days.</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罗波安与他列祖同睡，葬在大卫城他列祖的坟地里。他母亲名叫拿玛，是亚扪人。他儿子亚比央（又名“亚比雅”）接续他作王。</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rested with his fathers, and was buried with his fathers in the City of David. His mother’s name was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Naamah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Ammonitess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Abijam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p>
        </p:txBody>
      </p:sp>
    </p:spTree>
    <p:extLst>
      <p:ext uri="{BB962C8B-B14F-4D97-AF65-F5344CB8AC3E}">
        <p14:creationId xmlns:p14="http://schemas.microsoft.com/office/powerpoint/2010/main" val="35612165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北国</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以色列</a:t>
            </a:r>
          </a:p>
          <a:p>
            <a:pPr lvl="1" algn="just">
              <a:lnSpc>
                <a:spcPct val="15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耶罗波安儿子亚比雅重病（</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先知对</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耶罗波</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安家灭亡</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的预言（</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7-16</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耶罗波安儿子亚比雅的死亡（</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17-18</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耶罗波安之死（</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19-20</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南国犹大</a:t>
            </a:r>
          </a:p>
          <a:p>
            <a:pPr lvl="1" algn="just">
              <a:lnSpc>
                <a:spcPct val="15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罗波安邪恶的统治（</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21-24</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埃及王示撒攻取耶路撒冷，将圣殿和王宫的宝物尽都掳掠带走。（</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25-28</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罗波安统治的结束（</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29-31</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807930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耶罗波安</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儿子亚比雅之死</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对耶罗波安家族的刑罚</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家族中唯一向神显出善行的人的死亡</a:t>
            </a:r>
          </a:p>
          <a:p>
            <a:pPr lvl="1" algn="just">
              <a:lnSpc>
                <a:spcPct val="15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义人死去是免除将来的祸患</a:t>
            </a:r>
          </a:p>
          <a:p>
            <a:pPr lvl="1" algn="just">
              <a:lnSpc>
                <a:spcPct val="15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是对恶人的刑罚</a:t>
            </a:r>
          </a:p>
        </p:txBody>
      </p:sp>
    </p:spTree>
    <p:extLst>
      <p:ext uri="{BB962C8B-B14F-4D97-AF65-F5344CB8AC3E}">
        <p14:creationId xmlns:p14="http://schemas.microsoft.com/office/powerpoint/2010/main" val="3162232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14:1-31】</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现在你要带十个饼与几个薄饼，和一瓶蜜去见他，他必告诉你儿子将要怎样。” </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take with you ten loaves, some cakes, and a jar of honey, and go to him; he will tell you what will become of the child.”</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耶罗波安的妻就这样行，起身往示罗去，到了亚希雅的家。亚希雅因年纪老迈，眼目发直，不能看见</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Jeroboam’s wife did so; she arose and went to Shiloh, and came to the house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But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could not see, for his eyes were glazed by reason of his age.</a:t>
            </a:r>
          </a:p>
        </p:txBody>
      </p:sp>
    </p:spTree>
    <p:extLst>
      <p:ext uri="{BB962C8B-B14F-4D97-AF65-F5344CB8AC3E}">
        <p14:creationId xmlns:p14="http://schemas.microsoft.com/office/powerpoint/2010/main" val="35612165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耶罗波安</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与先知</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耶罗波安明知神的大能</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耶罗波安明知自己的罪</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“谦卑”不是认罪悔改</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曾报好消息的先知现在报恶信</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先知体贴神的心意罔顾人的意思</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耶罗波安家族被剪除</a:t>
            </a:r>
          </a:p>
        </p:txBody>
      </p:sp>
    </p:spTree>
    <p:extLst>
      <p:ext uri="{BB962C8B-B14F-4D97-AF65-F5344CB8AC3E}">
        <p14:creationId xmlns:p14="http://schemas.microsoft.com/office/powerpoint/2010/main" val="33840354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所</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罗门之子南国犹大王罗波安</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所罗门王朝强盛时成长</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所罗门外邦妻子之子</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充满邪恶的犹大国</a:t>
            </a:r>
          </a:p>
        </p:txBody>
      </p:sp>
    </p:spTree>
    <p:extLst>
      <p:ext uri="{BB962C8B-B14F-4D97-AF65-F5344CB8AC3E}">
        <p14:creationId xmlns:p14="http://schemas.microsoft.com/office/powerpoint/2010/main" val="14657485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耶罗波安</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只在儿子重病的时候要妻子求问神的先知，但是在平时却不顾神的诫命，带领以色列人敬拜假神偶像。列举今天基督徒当中类似的现象，我们当怎样避免重蹈耶罗波安的覆辙</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Font typeface="Arial" panose="020B0604020202020204" pitchFamily="34" charset="0"/>
              <a:buAutoNum type="arabicParenR"/>
            </a:pP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耶罗波安</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只是想知道得重病的儿子的将会怎样，他应该怎样为孩子的病情求问神？</a:t>
            </a: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Font typeface="Arial" panose="020B0604020202020204" pitchFamily="34" charset="0"/>
              <a:buAutoNum type="arabicParenR"/>
            </a:pP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耶罗波安</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的妻子以伪装的面目来面对先知，她为什么要以伪装的面目来面对神的先知？列举圣经中其他以伪装（不真实）的面目来到神的面前的人物事例？今天有同样以伪装（不真实）的面目来到神面前的事例吗？人们为什么要以不真实的面目面对神？</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14:1-31】</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耶和华先晓谕亚希雅说：“耶罗波安的妻要来问你，因她儿子病了，你当如此如此告诉她。她进来的时候，必装作别的妇人。” </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Now the Lord had said to </a:t>
            </a:r>
            <a:r>
              <a:rPr lang="en-US" altLang="zh-CN" sz="2600" b="1" kern="100" dirty="0" err="1" smtClean="0">
                <a:latin typeface="微软雅黑" panose="020B0503020204020204" pitchFamily="34" charset="-122"/>
                <a:ea typeface="微软雅黑" panose="020B0503020204020204" pitchFamily="34" charset="-122"/>
                <a:cs typeface="Calibri" panose="020F0502020204030204" pitchFamily="34" charset="0"/>
              </a:rPr>
              <a:t>Ahijah</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 “Here is the wife of Jeroboam, coming to ask you something about her son, for he is sick. Thus and thus you shall say to her; for it will be, when she comes in, that she will pretend to be another woman.”</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她刚进门，亚希雅听见她脚步的响声，就说：“耶罗波安的妻，进来吧！你为何装作别的妇人呢？我奉差遣将凶事告诉你。</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so it was, when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Ahijah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heard the sound of her footsteps as she came through the door, he said, “Come in, wife of Jeroboam. Why do you pretend to be another person? For I have been sent to you with bad news.</a:t>
            </a:r>
          </a:p>
        </p:txBody>
      </p:sp>
    </p:spTree>
    <p:extLst>
      <p:ext uri="{BB962C8B-B14F-4D97-AF65-F5344CB8AC3E}">
        <p14:creationId xmlns:p14="http://schemas.microsoft.com/office/powerpoint/2010/main" val="3561216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14:1-31】</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你回去告诉耶罗波安说：‘耶和华以色列的　神如此说：我从民中将你高举，立你作我民以色列的君</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Go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tell Jeroboam, ‘Thus says the Lord God of Israel: “Because I exalted you from among the people, and made you ruler over My people Israel,</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将国从大卫家夺回赐给你，你却不效法我仆人大卫，遵守我的诫命，一心顺从我，行我眼中看为正的事</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tore the kingdom away from the house of David, and gave it to you; and yet you have not been as My servant David, who kept My commandments and who followed Me with all his heart, to do only what was right in My eyes;</a:t>
            </a:r>
          </a:p>
        </p:txBody>
      </p:sp>
    </p:spTree>
    <p:extLst>
      <p:ext uri="{BB962C8B-B14F-4D97-AF65-F5344CB8AC3E}">
        <p14:creationId xmlns:p14="http://schemas.microsoft.com/office/powerpoint/2010/main" val="35612165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14:1-31】</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你竟行恶，比那在你以先的更甚，为自己立了别神，铸了偶像，惹我发怒，将我丢在背后。</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but you have done more evil than all who were before you, for you have gone and made for yourself other gods and molded images to provoke Me to anger, and have cast Me behind your back—</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因此，我必使灾祸临到耶罗波安的家，将属耶罗波安的男丁，无论困住的、自由的都从以色列中剪除，必除尽耶罗波安的家，如人除尽粪土一般。</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therefore behold! I will bring disaster on the house of Jeroboam, and will cut off from Jeroboam every male in Israel, bond and free; I will take away the remnant of the house of Jeroboam, as one takes away refuse until it is all gone.</a:t>
            </a:r>
          </a:p>
        </p:txBody>
      </p:sp>
    </p:spTree>
    <p:extLst>
      <p:ext uri="{BB962C8B-B14F-4D97-AF65-F5344CB8AC3E}">
        <p14:creationId xmlns:p14="http://schemas.microsoft.com/office/powerpoint/2010/main" val="35612165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14:1-31】</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凡属耶罗波安的人，死在城中的，必被狗吃；死在田野的，必被空中的鸟吃。这是耶和华说的。’ </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dogs shall eat whoever belongs to Jeroboam and dies in the city, and the birds of the air shall eat whoever dies in the field; for the Lord has spoken!”’</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所以你起身回家去吧！你的脚一进城，你儿子就必死了</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Arise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go to your own house. When your feet enter the city, the child shall die.</a:t>
            </a:r>
          </a:p>
        </p:txBody>
      </p:sp>
    </p:spTree>
    <p:extLst>
      <p:ext uri="{BB962C8B-B14F-4D97-AF65-F5344CB8AC3E}">
        <p14:creationId xmlns:p14="http://schemas.microsoft.com/office/powerpoint/2010/main" val="35612165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14:1-31】</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以色列众人必为他哀哭，将他葬埋。凡属耶罗波安的人，惟有他得入坟墓，因为在耶罗波安的家中，只有他向耶和华以色列的　神显出善行</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all Israel shall mourn for him and bury him, for he is the only one of Jeroboam who shall come to the grave, because in him there is found something good toward the Lord God of Israel in the house of Jeroboam.</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耶和华必另立一王治理以色列。到了日期，他必剪除耶罗波安的家。那日期已经到了。</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Moreover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Lord will raise up for Himself a king over Israel who shall cut off the house of Jeroboam; this is the day.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What? Even now!</a:t>
            </a:r>
          </a:p>
        </p:txBody>
      </p:sp>
    </p:spTree>
    <p:extLst>
      <p:ext uri="{BB962C8B-B14F-4D97-AF65-F5344CB8AC3E}">
        <p14:creationId xmlns:p14="http://schemas.microsoft.com/office/powerpoint/2010/main" val="35612165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14:1-31】</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耶和华必击打以色列人，使他们摇动，像水中的芦苇一般；又将他们从耶和华赐给他们列祖的美地上拔出来，分散在大河那边，因为他们作木偶，惹耶和华发怒</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Lord will strike Israel, as a reed is shaken in the water. He will uproot Israel from this good land which He gave to their fathers, and will scatter them beyond the River, because they have made their wooden images, provoking the Lord to anger.</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因耶罗波安所犯的罪，又使以色列人陷在罪里，耶和华必将以色列人交给仇敌。” </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He will give Israel up because of the sins of Jeroboam, who sinned and who made Israel sin.”</a:t>
            </a:r>
          </a:p>
        </p:txBody>
      </p:sp>
    </p:spTree>
    <p:extLst>
      <p:ext uri="{BB962C8B-B14F-4D97-AF65-F5344CB8AC3E}">
        <p14:creationId xmlns:p14="http://schemas.microsoft.com/office/powerpoint/2010/main" val="35612165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14:1-31】</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耶罗波安的妻起身回去，到了得撒，刚到门槛，儿子就死了</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Jeroboam’s wife arose and departed, and came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Tirzah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When she came to the threshold of the house, the child died.</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以色列众人将他葬埋，为他哀哭，正如耶和华藉他仆人先知亚希雅所说的话</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buried him; and all Israel mourned for him, according to the word of the Lord which He spoke through His servant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prophet.</a:t>
            </a:r>
          </a:p>
        </p:txBody>
      </p:sp>
    </p:spTree>
    <p:extLst>
      <p:ext uri="{BB962C8B-B14F-4D97-AF65-F5344CB8AC3E}">
        <p14:creationId xmlns:p14="http://schemas.microsoft.com/office/powerpoint/2010/main" val="35612165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52123</TotalTime>
  <Words>1959</Words>
  <Application>Microsoft Office PowerPoint</Application>
  <PresentationFormat>全屏显示(4:3)</PresentationFormat>
  <Paragraphs>110</Paragraphs>
  <Slides>22</Slides>
  <Notes>0</Notes>
  <HiddenSlides>0</HiddenSlides>
  <MMClips>0</MMClips>
  <ScaleCrop>false</ScaleCrop>
  <HeadingPairs>
    <vt:vector size="4" baseType="variant">
      <vt:variant>
        <vt:lpstr>主题</vt:lpstr>
      </vt:variant>
      <vt:variant>
        <vt:i4>1</vt:i4>
      </vt:variant>
      <vt:variant>
        <vt:lpstr>幻灯片标题</vt:lpstr>
      </vt:variant>
      <vt:variant>
        <vt:i4>22</vt:i4>
      </vt:variant>
    </vt:vector>
  </HeadingPairs>
  <TitlesOfParts>
    <vt:vector size="23"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2370</cp:revision>
  <dcterms:created xsi:type="dcterms:W3CDTF">2014-02-25T17:54:08Z</dcterms:created>
  <dcterms:modified xsi:type="dcterms:W3CDTF">2025-09-20T00:19:11Z</dcterms:modified>
</cp:coreProperties>
</file>