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6"/>
  </p:notesMasterIdLst>
  <p:handoutMasterIdLst>
    <p:handoutMasterId r:id="rId27"/>
  </p:handoutMasterIdLst>
  <p:sldIdLst>
    <p:sldId id="3840" r:id="rId2"/>
    <p:sldId id="5182" r:id="rId3"/>
    <p:sldId id="5183" r:id="rId4"/>
    <p:sldId id="5184" r:id="rId5"/>
    <p:sldId id="5185" r:id="rId6"/>
    <p:sldId id="5186" r:id="rId7"/>
    <p:sldId id="5187" r:id="rId8"/>
    <p:sldId id="5188" r:id="rId9"/>
    <p:sldId id="5189" r:id="rId10"/>
    <p:sldId id="5190" r:id="rId11"/>
    <p:sldId id="5191" r:id="rId12"/>
    <p:sldId id="5192" r:id="rId13"/>
    <p:sldId id="5193" r:id="rId14"/>
    <p:sldId id="5194" r:id="rId15"/>
    <p:sldId id="5195" r:id="rId16"/>
    <p:sldId id="5196" r:id="rId17"/>
    <p:sldId id="5197" r:id="rId18"/>
    <p:sldId id="5198" r:id="rId19"/>
    <p:sldId id="5199" r:id="rId20"/>
    <p:sldId id="4667" r:id="rId21"/>
    <p:sldId id="5181" r:id="rId22"/>
    <p:sldId id="5165" r:id="rId23"/>
    <p:sldId id="5042" r:id="rId24"/>
    <p:sldId id="4425"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60" d="100"/>
          <a:sy n="60" d="100"/>
        </p:scale>
        <p:origin x="-278" y="-8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2025/9/25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2025/9/25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2025/9/25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2025/9/25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2025/9/25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2025/9/25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2025/9/25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2025/9/25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2025/9/25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2025/9/25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2025/9/25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2025/9/25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2025/9/25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2025/9/25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尼八的儿子耶罗波安王十八年，亚比央登基作犹大王</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eighteenth year of King Jeroboam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Abijam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became king over Judah.</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在耶路撒冷作王三年。他母亲名叫玛迦，是押沙龙的女儿</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reigned three years in Jerusalem. His mother’s name was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Maachah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granddaughter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Abishalom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说：“你父曾与我父立约，我与你也要立约。现在我将金银送你为礼物，求你废掉你与以色列王巴沙所立的约，使他离开我。”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Let there be a treaty between you and me, as there was between my father and your father. See, I have sent you a present of silver and gold. Come and break your treaty with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Israel, so that he will withdraw from me.”</a:t>
            </a:r>
          </a:p>
          <a:p>
            <a:pPr marL="0" indent="0" algn="just">
              <a:lnSpc>
                <a:spcPct val="112000"/>
              </a:lnSpc>
              <a:buNone/>
            </a:pP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便哈达听从亚撒王的话，派军长去攻击以色列的城邑，他们就攻破以云、但、亚伯伯玛迦、基尼烈全境、拿弗他利全境。</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Ben-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heeded King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sent the captains of his armies against the cities of Israel. He attacked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Ijon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Dan, Abel Beth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Maachah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Chinneroth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with all the land of Naphtali.</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巴沙听见就停工，不修筑拉玛了，仍住在得撒</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when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heard it, that he stopped building Ramah, and remained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Tirzah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于是亚撒王宣告犹大众人，不准一个推辞，吩咐他们将巴沙修筑拉玛所用的石头、木头都运去，用以修筑便雅悯的迦巴和米斯巴</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King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made a proclamation throughout all Judah; none was exempted. And they took away the stones and timber of Ramah, which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had used for building; and with them King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built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Geba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Benjamin,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亚撒其余的事，凡他所行的，并他的勇力，与他所建筑的城邑，都写在犹大列王记上。亚撒年老的时候，脚上有病。</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rest of all the acts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all his might, all that he did, and the cities which he built, are they not written in the book of the chronicles of the kings of Judah? But in the time of his old age he was diseased in his feet.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亚撒与他列祖同睡，葬在他祖大卫城他列祖的坟地里。他儿子约沙法接续他作王。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rested with his fathers, and was buried with his fathers in the City of David his father. Then Jehoshaphat his son reigned in his place.</a:t>
            </a: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犹大王亚撒第二年，耶罗波安的儿子拿答登基作以色列王共二年。</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Nadab</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son of Jeroboam became king over Israel in the second year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Judah, and he reigned over Israel two years.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拿答行耶和华眼中看为恶的事，行他父亲所行的，犯他父亲使以色列人陷在罪里的那罪</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did evil in the sight of the Lord, and walked in the way of his father, and in his sin by which he had made Israel sin.</a:t>
            </a:r>
          </a:p>
          <a:p>
            <a:pPr marL="0" indent="0" algn="just">
              <a:lnSpc>
                <a:spcPct val="112000"/>
              </a:lnSpc>
              <a:buNone/>
            </a:pP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以萨迦人亚希雅的儿子巴沙背叛拿答，在非利士的基比顿杀了他。那时拿答和以色列众人正围困基比顿。</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Ahijah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of the house of Issachar, conspired against him.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killed him at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Gibbethon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which belonged to the Philistines, while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Nadab</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all Israel laid siege to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Gibbethon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在犹大王亚撒第三年巴沙杀了他，篡了他的位。</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killed him in the third year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Judah, and reigned in his place.</a:t>
            </a:r>
          </a:p>
          <a:p>
            <a:pPr marL="0" indent="0" algn="just">
              <a:lnSpc>
                <a:spcPct val="112000"/>
              </a:lnSpc>
              <a:buNone/>
            </a:pP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巴沙一作王，就杀了耶罗波安的全家。凡有气息的，没有留下一个，都灭尽了，正应验耶和华藉他仆人示罗人亚希雅所说的话</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was so, when he became king, that he killed all the house of Jeroboam. He did not leave to Jeroboam anyone that breathed, until he had destroyed him, according to the word of the Lord which He had spoken by His servant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Ahijah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Shilonite</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这是因为耶罗波安所犯的罪，使以色列人陷在罪里，惹动耶和华以色列　神的怒气。</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because of the sins of Jeroboam, which he had sinned and by which he had made Israel sin, because of his provocation with which he had provoked the Lord God of Israel to anger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拿答其余的事，凡他所行的，都写在以色列诸王记上</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rest of the acts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Nadab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that he did, are they not written in the book of the chronicles of the kings of Israel</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亚撒和以色列王巴沙在世的日子常常争战</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there was war between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Israel all their days.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犹大王亚撒第三年，亚希雅的儿子巴沙在得撒登基作以色列众人的王共二十四年</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third year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Judah,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Ahijah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became king over all Israel in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Tirzah</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reigned twenty-four years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他行耶和华眼中看为恶的事，行耶罗波安所行的道，犯他使以色列人陷在罪里的那罪。</a:t>
            </a:r>
          </a:p>
          <a:p>
            <a:pPr marL="0" indent="0" algn="just">
              <a:lnSpc>
                <a:spcPct val="112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did evil in the sight of the Lord, and walked in the way of Jeroboam, and in his sin by which he had made Israel sin.</a:t>
            </a:r>
          </a:p>
          <a:p>
            <a:pPr marL="0" indent="0" algn="just">
              <a:lnSpc>
                <a:spcPct val="112000"/>
              </a:lnSpc>
              <a:buNone/>
            </a:pP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545430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亚比央行他父亲在他以前所行的一切恶，他的心不像他祖大卫的心，诚诚实实地顺服耶和华他的　神。</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he walked in all the sins of his father, which he had done before him; his heart was not loyal to the Lord his God, as was the heart of his father David.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然而耶和华他的　神因大卫的缘故，仍使他在耶路撒冷有灯光，叫他儿子接续他作王，坚立耶路撒冷。</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Nevertheless for David’s sake the Lord his God gave him a lamp in Jerusalem, by setting up his son after him and by establishing Jerusalem;</a:t>
            </a:r>
          </a:p>
          <a:p>
            <a:pPr marL="0" indent="0" algn="just">
              <a:lnSpc>
                <a:spcPct val="112000"/>
              </a:lnSpc>
              <a:buNone/>
            </a:pP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两</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个犹大王</a:t>
            </a:r>
          </a:p>
          <a:p>
            <a:pPr lvl="1" algn="just">
              <a:lnSpc>
                <a:spcPct val="11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亚比央</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：恶</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统治短，</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作王仅</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1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亚撒</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：善</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统治久</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，作王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41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9-24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0000"/>
              </a:lnSpc>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两</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个以色列王</a:t>
            </a:r>
          </a:p>
          <a:p>
            <a:pPr lvl="1" algn="just">
              <a:lnSpc>
                <a:spcPct val="11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耶罗波安</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的儿子拿答，邪恶，作王仅</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25-26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10000"/>
              </a:lnSpc>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杀灭耶罗波安全家的巴沙，邪恶，作王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25-34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犹大</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王亚比央？亚比雅？</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邪恶的亚比央</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神依然叫亚比央的儿子作王</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得神帮助的“亚比雅（神是我的父）</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片刻 “高光时刻”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VS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一生 “忍耐到底”</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不诚诚实实（专一）地顺服神</a:t>
            </a:r>
          </a:p>
        </p:txBody>
      </p:sp>
    </p:spTree>
    <p:extLst>
      <p:ext uri="{BB962C8B-B14F-4D97-AF65-F5344CB8AC3E}">
        <p14:creationId xmlns:p14="http://schemas.microsoft.com/office/powerpoint/2010/main" val="35807930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犹大</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“好王”亚撒</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除去罪恶之事。</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认罪悔改从自己家开始</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没有废去丘坛</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用圣殿的金银贿赂收买亚兰人便哈达。</a:t>
            </a:r>
          </a:p>
        </p:txBody>
      </p:sp>
    </p:spTree>
    <p:extLst>
      <p:ext uri="{BB962C8B-B14F-4D97-AF65-F5344CB8AC3E}">
        <p14:creationId xmlns:p14="http://schemas.microsoft.com/office/powerpoint/2010/main" val="3162232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的恶王拿答和巴沙</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拿答行神眼中看为恶的事</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巴沙杀死拿答篡位</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巴沙一样作恶</a:t>
            </a:r>
          </a:p>
        </p:txBody>
      </p:sp>
    </p:spTree>
    <p:extLst>
      <p:ext uri="{BB962C8B-B14F-4D97-AF65-F5344CB8AC3E}">
        <p14:creationId xmlns:p14="http://schemas.microsoft.com/office/powerpoint/2010/main" val="33840354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圣经中，一生中拥有过短暂的信心的“高光时刻“，但是最终依旧沉沦灭亡的人物事例；列举圣经中有短暂信心的 “黑暗时刻”，但是最终生命得胜的人物事例。分享两类人物分别给我们带来怎样的警示和指引？</a:t>
            </a:r>
          </a:p>
          <a:p>
            <a:pPr marL="514350" indent="-514350" algn="just">
              <a:lnSpc>
                <a:spcPct val="112000"/>
              </a:lnSpc>
              <a:buAutoNum type="arabicParenR"/>
            </a:pPr>
            <a:endParaRPr lang="zh-CN" altLang="en-US"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r>
              <a:rPr lang="en-US" altLang="zh-CN" b="1" kern="10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王上</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对大卫的评价公平吗？大卫不是还有许多失败错误吗？例如：教子无方，数点人数，娶众多妻子（多位外邦妻子，包括押沙龙的母亲）</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分享自己对大卫“对神专心一意”的理解，为什么说 “神厌恶罪，但不苛责人”？</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因为大卫除了赫人乌利亚那件事，都是行耶和华眼中看为正的事，一生没有违背耶和华一切所吩咐的。</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because David did what was right in the eyes of the Lord, and had not turned aside from anything that He commanded him all the days of his life, except in the matter of Uriah the Hittite.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罗波安在世的日子常与耶罗波安争战</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there was war between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Rehoboam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Jeroboam all the days of his life.</a:t>
            </a:r>
          </a:p>
          <a:p>
            <a:pPr marL="0" indent="0" algn="just">
              <a:lnSpc>
                <a:spcPct val="112000"/>
              </a:lnSpc>
              <a:buNone/>
            </a:pP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亚比央其余的事，凡他所行的，都写在犹大列王记上。亚比央常与耶罗波安争战。</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Abijam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all that he did, are they not written in the book of the chronicles of the kings of Judah? And there was war between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Abijam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Jeroboam.</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亚比央与他列祖同睡，葬在大卫的城里。他儿子亚撒接续他作王。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Abijam</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rested with his fathers, and they buried him in the City of David. Then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以色列王耶罗波安二十年，亚撒登基作犹大王。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twentieth year of Jeroboam king of Israel,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became king over Judah.</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在耶路撒冷作王四十一年。他祖母名叫玛迦，是押沙龙的女儿。</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reigned forty-one years in Jerusalem. His grandmother’s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Maachah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granddaughter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Abishalom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亚撒效法他祖大卫行耶和华眼中看为正的事。</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did what was right in the eyes of the Lord, as did his father David.</a:t>
            </a:r>
          </a:p>
          <a:p>
            <a:pPr marL="0" indent="0" algn="just">
              <a:lnSpc>
                <a:spcPct val="112000"/>
              </a:lnSpc>
              <a:buNone/>
            </a:pP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从国中除去娈童，又除掉他列祖所造的一切偶像。</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banished the perverted persons from the land, and removed all the idols that his fathers had made.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并且贬了他祖母玛迦太后的位，因她造了可憎的偶像亚舍拉。亚撒砍下她的偶像，烧在汲沦溪边，</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he removed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Maachah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grandmother from being queen mother, because she had made an obscene image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Asherah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cut down her obscene image and burned it by the Brook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Kidron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只是邱坛还没有废去。亚撒一生却向耶和华存诚实的心</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high places were not removed. Nevertheless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Asa’s</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heart was loyal to the Lord all his days.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亚撒将他父亲所分别为圣与自己所分别为圣的金银和器皿，都奉到耶和华的殿里</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also brought into the house of the Lord the things which his father had dedicated, and the things which he himself had dedicated: silver and gold and utensils.</a:t>
            </a:r>
          </a:p>
          <a:p>
            <a:pPr marL="0" indent="0" algn="just">
              <a:lnSpc>
                <a:spcPct val="112000"/>
              </a:lnSpc>
              <a:buNone/>
            </a:pP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亚撒和以色列王巴沙在世的日子，常常争战</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there was war between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Israel all their days.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以色列王巴沙上来，要攻击犹大，修筑拉玛，不许人从犹大王亚撒那里出入</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Baasha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Israel came up against Judah, and built Ramah, that he might let none go out or come in to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Judah.</a:t>
            </a:r>
          </a:p>
          <a:p>
            <a:pPr marL="0" indent="0" algn="just">
              <a:lnSpc>
                <a:spcPct val="112000"/>
              </a:lnSpc>
              <a:buNone/>
            </a:pP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15:1-34】</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于是，亚撒将耶和华殿和王宫府库里所剩下的金银，都交在他臣仆手中，打发他们往住大马士革的亚兰王希旬的孙子、他伯利们的儿子便哈达那里去，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took all the silver and gold that was left in the treasuries of the house of the Lord and the treasuries of the king’s house, and delivered them into the hand of his servants. And King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Asa</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sent them to Ben-</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Tabrimmon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Hezion</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king of Syria, who dwelt in Damascus, saying</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11540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52192</TotalTime>
  <Words>1983</Words>
  <Application>Microsoft Office PowerPoint</Application>
  <PresentationFormat>全屏显示(4:3)</PresentationFormat>
  <Paragraphs>99</Paragraphs>
  <Slides>24</Slides>
  <Notes>0</Notes>
  <HiddenSlides>0</HiddenSlides>
  <MMClips>0</MMClips>
  <ScaleCrop>false</ScaleCrop>
  <HeadingPairs>
    <vt:vector size="4" baseType="variant">
      <vt:variant>
        <vt:lpstr>主题</vt:lpstr>
      </vt:variant>
      <vt:variant>
        <vt:i4>1</vt:i4>
      </vt:variant>
      <vt:variant>
        <vt:lpstr>幻灯片标题</vt:lpstr>
      </vt:variant>
      <vt:variant>
        <vt:i4>24</vt:i4>
      </vt:variant>
    </vt:vector>
  </HeadingPairs>
  <TitlesOfParts>
    <vt:vector size="25"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2376</cp:revision>
  <dcterms:created xsi:type="dcterms:W3CDTF">2014-02-25T17:54:08Z</dcterms:created>
  <dcterms:modified xsi:type="dcterms:W3CDTF">2025-09-25T19:04:47Z</dcterms:modified>
</cp:coreProperties>
</file>