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3840" r:id="rId2"/>
    <p:sldId id="5104" r:id="rId3"/>
    <p:sldId id="5105" r:id="rId4"/>
    <p:sldId id="5106" r:id="rId5"/>
    <p:sldId id="5107" r:id="rId6"/>
    <p:sldId id="5108" r:id="rId7"/>
    <p:sldId id="5109" r:id="rId8"/>
    <p:sldId id="5110" r:id="rId9"/>
    <p:sldId id="5111" r:id="rId10"/>
    <p:sldId id="5112" r:id="rId11"/>
    <p:sldId id="5113" r:id="rId12"/>
    <p:sldId id="5114" r:id="rId13"/>
    <p:sldId id="4667" r:id="rId14"/>
    <p:sldId id="5041" r:id="rId15"/>
    <p:sldId id="5042" r:id="rId16"/>
    <p:sldId id="5115" r:id="rId17"/>
    <p:sldId id="4425"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4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2025/10/10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2025/10/10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2025/10/10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2025/10/10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2025/10/10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2025/10/10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2025/10/10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2025/10/10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2025/10/10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2025/10/10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2025/10/10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2025/10/10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2025/10/10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2025/10/10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基列寄居的提斯比人以利亚对亚哈说：“我指着所侍奉永生耶和华以色列的　神起誓，这几年我若不祷告，必不降露，不下雨。”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Elijah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Tishbite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inhabitants of Gilead, said to Ahab, “As the Lord God of Israel lives, before whom I stand, there shall not be dew nor rain these years, except at my word.”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耶和华的话临到以利亚说：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word of the Lord came to him, saying,</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以利亚对她说：“把你儿子交给我。”以利亚就从妇人怀中将孩子接过来，抱到他所住的楼中，放在自己的床上，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said to her, “Give me your son.” So he took him out of her arms and carried him to the upper room where he was staying, and laid him on his own bed.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就求告耶和华说：“耶和华我的　神啊，我寄居在这寡妇的家里，你就降祸与她，使她的儿子死了吗？”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cried out to the Lord and said, “O Lord my God, have You also brought tragedy on the widow with whom I lodge, by killing her son?”</a:t>
            </a:r>
          </a:p>
        </p:txBody>
      </p:sp>
    </p:spTree>
    <p:extLst>
      <p:ext uri="{BB962C8B-B14F-4D97-AF65-F5344CB8AC3E}">
        <p14:creationId xmlns:p14="http://schemas.microsoft.com/office/powerpoint/2010/main" val="334822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以利亚三次伏在孩子的身上求告耶和华说：“耶和华我的　神啊，求你使这孩子的灵魂仍入他的身体。”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stretched himself out on the child three times, and cried out to the Lord and said, “O Lord my God, I pray, let this child’s soul come back to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耶和华应允以利亚的话，孩子的灵魂仍入他的身体，他就活了。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Lord heard the voice of Elijah; and the soul of the child came back to him, and he revived.</a:t>
            </a:r>
          </a:p>
        </p:txBody>
      </p:sp>
    </p:spTree>
    <p:extLst>
      <p:ext uri="{BB962C8B-B14F-4D97-AF65-F5344CB8AC3E}">
        <p14:creationId xmlns:p14="http://schemas.microsoft.com/office/powerpoint/2010/main" val="334822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以利亚将孩子从楼上抱下来，进屋子交给他母亲说：“看哪，你的儿子活了！”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Elijah took the child and brought him down from the upper room into the house, and gave him to his mother. And Elijah said, “See, your son lives!”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妇人对以利亚说：“现在我知道你是神人，耶和华藉你口所说的话是真的。”</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woman said to Elijah, “Now by this I know that you are a man of God, and that the word of the Lord in your mouth is the truth.”</a:t>
            </a:r>
          </a:p>
        </p:txBody>
      </p:sp>
    </p:spTree>
    <p:extLst>
      <p:ext uri="{BB962C8B-B14F-4D97-AF65-F5344CB8AC3E}">
        <p14:creationId xmlns:p14="http://schemas.microsoft.com/office/powerpoint/2010/main" val="334822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以利亚预言以色列地的饥荒和干旱（</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在饥荒干旱期间，以利亚得到神的供应 </a:t>
            </a:r>
          </a:p>
          <a:p>
            <a:pPr marL="0"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乌鸦，溪水，使以利亚得到饮食（</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2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当溪水干了，神让以利亚到撒勒法的一个寡妇家里得供养；</a:t>
            </a: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）寡妇家的面和油都不短缺（</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8-16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）以利亚把寡妇的儿子救活（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以利亚</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身处黑暗的时代</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勇敢的先知</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神迹相伴</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特别的先知</a:t>
            </a:r>
          </a:p>
          <a:p>
            <a:pPr marL="457200" lvl="1" indent="0" algn="just">
              <a:lnSpc>
                <a:spcPct val="15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并不见死</a:t>
            </a:r>
          </a:p>
          <a:p>
            <a:pPr marL="457200" lvl="1" indent="0" algn="just">
              <a:lnSpc>
                <a:spcPct val="15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出现在变相山</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5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言与行</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0880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以利亚的信心</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以利亚信靠神</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以利亚顺服神</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以利亚的舍己</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以利亚的恒忍（信心的持守）</a:t>
            </a:r>
          </a:p>
        </p:txBody>
      </p:sp>
    </p:spTree>
    <p:extLst>
      <p:ext uri="{BB962C8B-B14F-4D97-AF65-F5344CB8AC3E}">
        <p14:creationId xmlns:p14="http://schemas.microsoft.com/office/powerpoint/2010/main" val="3384035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西顿的撒勒法寡妇</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外邦人（耶洗别的同乡）</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接待以色列的先知</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蒙恩的寡妇</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经历信心的考验</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与当时的以色列人形成强烈对比</a:t>
            </a:r>
          </a:p>
        </p:txBody>
      </p:sp>
    </p:spTree>
    <p:extLst>
      <p:ext uri="{BB962C8B-B14F-4D97-AF65-F5344CB8AC3E}">
        <p14:creationId xmlns:p14="http://schemas.microsoft.com/office/powerpoint/2010/main" val="1595554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有学者将以利亚所经历的“乌鸦喂养”“寡妇供应”“孩子之死”称为信心进阶和实践的三阶段，讨论以利亚分别从这三阶段，信心得到怎样的“进阶”和实践？</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分享自己曾经从神得到过的“最不合理”的指示，带领，后来的结果怎样？自己从中得到怎样的收获？</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000" b="1" kern="10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自己类似“西顿的撒勒法寡妇”的经历，因顺服神而经历大挫折，最终得到意外收获的经历。</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你离开这里往东去，藏在约旦河东边的基立溪旁。</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Get away from here and turn eastward, and hide by the Brook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Cherith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flows into the Jordan.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你要喝那溪里的水，我已吩咐乌鸦在那里供养你。”</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will be that you shall drink from the brook, and I have commanded the ravens to feed you there.”</a:t>
            </a:r>
          </a:p>
        </p:txBody>
      </p:sp>
    </p:spTree>
    <p:extLst>
      <p:ext uri="{BB962C8B-B14F-4D97-AF65-F5344CB8AC3E}">
        <p14:creationId xmlns:p14="http://schemas.microsoft.com/office/powerpoint/2010/main" val="334822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于是，以利亚照着耶和华的话，去住在约旦河东的基立溪旁。</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he went and did according to the word of the Lord, for he went and stayed by the Brook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Cherith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flows into the Jordan.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乌鸦早晚给他叼饼和肉来，他也喝那溪里的水。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ravens brought him bread and meat in the morning, and bread and meat in the evening; and he drank from the brook.</a:t>
            </a:r>
          </a:p>
        </p:txBody>
      </p:sp>
    </p:spTree>
    <p:extLst>
      <p:ext uri="{BB962C8B-B14F-4D97-AF65-F5344CB8AC3E}">
        <p14:creationId xmlns:p14="http://schemas.microsoft.com/office/powerpoint/2010/main" val="334822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过了些日子，溪水就干了，因为雨没有下在地上。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happened after a while that the brook dried up, because there had been no rain in the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耶和华的话临到他说：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word of the Lord came to him,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你起身往西顿的撒勒法去（“撒勒法”与路加福音</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章</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节同），住在那里，我已吩咐那里的一个寡妇供养你。”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Arise, go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Zarephath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belongs to Sidon, and dwell there. See, I have commanded a widow there to provide for you.”</a:t>
            </a:r>
          </a:p>
        </p:txBody>
      </p:sp>
    </p:spTree>
    <p:extLst>
      <p:ext uri="{BB962C8B-B14F-4D97-AF65-F5344CB8AC3E}">
        <p14:creationId xmlns:p14="http://schemas.microsoft.com/office/powerpoint/2010/main" val="334822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以利亚就起身往撒勒法去。到了城门，见有一个寡妇在那里捡柴。以利亚呼叫她说：“求你用器皿取点水来给我喝。”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arose and went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Zarephath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when he came to the gate of the city, indeed a widow was there gathering sticks. And he called to her and said, “Please bring me a little water in a cup, that I may drink.”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她去取水的时候，以利亚又呼叫她说：“也求你拿点饼来给我。”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as she was going to get it, he called to her and said, “Please bring me a morsel of bread in your hand.”</a:t>
            </a:r>
          </a:p>
        </p:txBody>
      </p:sp>
    </p:spTree>
    <p:extLst>
      <p:ext uri="{BB962C8B-B14F-4D97-AF65-F5344CB8AC3E}">
        <p14:creationId xmlns:p14="http://schemas.microsoft.com/office/powerpoint/2010/main" val="334822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她说：“我指着永生耶和华你的　神起誓，我没有饼，坛内只有一把面，瓶里只有一点油。我现在找两根柴，回家要为我和我儿子作饼。我们吃了，死就死吧！”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she said, “As the Lord your God lives, I do not have bread, only a handful of flour in a bin, and a little oil in a jar; and see, I am gathering a couple of sticks that I may go in and prepare it for myself and my son, that we may eat it, and die.”</a:t>
            </a:r>
          </a:p>
        </p:txBody>
      </p:sp>
    </p:spTree>
    <p:extLst>
      <p:ext uri="{BB962C8B-B14F-4D97-AF65-F5344CB8AC3E}">
        <p14:creationId xmlns:p14="http://schemas.microsoft.com/office/powerpoint/2010/main" val="334822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以利亚对她说：“不要惧怕，可以照你所说的去作吧！只要先为我作一个小饼，拿来给我，然后为你和你的儿子作饼。</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Elijah said to her, “Do not fear; go and do as you have said, but make me a small cake from it first, and bring it to me; and afterward make some for yourself and your son.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因为耶和华以色列的　神如此说：‘坛内的面必不减少，瓶里的油必不缺短，直到耶和华使雨降在地上的日子。’”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thus says the Lord God of Israel: ‘The bin of flour shall not be used up, nor shall the jar of oil run dry, until the day the Lord sends rain on the earth.’”</a:t>
            </a:r>
          </a:p>
        </p:txBody>
      </p:sp>
    </p:spTree>
    <p:extLst>
      <p:ext uri="{BB962C8B-B14F-4D97-AF65-F5344CB8AC3E}">
        <p14:creationId xmlns:p14="http://schemas.microsoft.com/office/powerpoint/2010/main" val="334822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妇人就照以利亚的话去行。她和她家中的人，并以利亚，吃了许多日子。</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she went away and did according to the word of Elijah; and she and he and her household ate for many days.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坛内的面果不减少，瓶里的油也不缺短，正如耶和华藉以利亚所说的话。</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bin of flour was not used up, nor did the jar of oil run dry, according to the word of the Lord which He spoke by Elijah.</a:t>
            </a:r>
          </a:p>
        </p:txBody>
      </p:sp>
    </p:spTree>
    <p:extLst>
      <p:ext uri="{BB962C8B-B14F-4D97-AF65-F5344CB8AC3E}">
        <p14:creationId xmlns:p14="http://schemas.microsoft.com/office/powerpoint/2010/main" val="334822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17:1-24】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这事以后，作那家主母的妇人，她儿子病了，病得甚重，以致身无气息。</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happened after these things that the son of the woman who owned the house became sick. And his sickness was so serious that there was no breath left in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妇人对以利亚说：“神人哪，我与你何干？你竟到我这里来，使　神想念我的罪，以致我的儿子死呢？”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she said to Elijah, “What have I to do with you, O man of God? Have you come to me to bring my sin to remembrance, and to kill my son?”</a:t>
            </a:r>
          </a:p>
        </p:txBody>
      </p:sp>
    </p:spTree>
    <p:extLst>
      <p:ext uri="{BB962C8B-B14F-4D97-AF65-F5344CB8AC3E}">
        <p14:creationId xmlns:p14="http://schemas.microsoft.com/office/powerpoint/2010/main" val="334822913"/>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50003</TotalTime>
  <Words>2225</Words>
  <Application>Microsoft Office PowerPoint</Application>
  <PresentationFormat>On-screen Show (4:3)</PresentationFormat>
  <Paragraphs>91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2352</cp:revision>
  <dcterms:created xsi:type="dcterms:W3CDTF">2014-02-25T17:54:08Z</dcterms:created>
  <dcterms:modified xsi:type="dcterms:W3CDTF">2025-10-11T03:16:49Z</dcterms:modified>
</cp:coreProperties>
</file>