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31"/>
  </p:notesMasterIdLst>
  <p:handoutMasterIdLst>
    <p:handoutMasterId r:id="rId32"/>
  </p:handoutMasterIdLst>
  <p:sldIdLst>
    <p:sldId id="3840" r:id="rId2"/>
    <p:sldId id="5116" r:id="rId3"/>
    <p:sldId id="5117" r:id="rId4"/>
    <p:sldId id="5118" r:id="rId5"/>
    <p:sldId id="5119" r:id="rId6"/>
    <p:sldId id="5120" r:id="rId7"/>
    <p:sldId id="5121" r:id="rId8"/>
    <p:sldId id="5122" r:id="rId9"/>
    <p:sldId id="5123" r:id="rId10"/>
    <p:sldId id="5124" r:id="rId11"/>
    <p:sldId id="5125" r:id="rId12"/>
    <p:sldId id="5126" r:id="rId13"/>
    <p:sldId id="5127" r:id="rId14"/>
    <p:sldId id="5128" r:id="rId15"/>
    <p:sldId id="5129" r:id="rId16"/>
    <p:sldId id="5130" r:id="rId17"/>
    <p:sldId id="5131" r:id="rId18"/>
    <p:sldId id="5132" r:id="rId19"/>
    <p:sldId id="5133" r:id="rId20"/>
    <p:sldId id="5134" r:id="rId21"/>
    <p:sldId id="5135" r:id="rId22"/>
    <p:sldId id="5136" r:id="rId23"/>
    <p:sldId id="5137" r:id="rId24"/>
    <p:sldId id="4667" r:id="rId25"/>
    <p:sldId id="5041" r:id="rId26"/>
    <p:sldId id="5138" r:id="rId27"/>
    <p:sldId id="5042" r:id="rId28"/>
    <p:sldId id="5115" r:id="rId29"/>
    <p:sldId id="4425" r:id="rId30"/>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063" autoAdjust="0"/>
    <p:restoredTop sz="94660"/>
  </p:normalViewPr>
  <p:slideViewPr>
    <p:cSldViewPr>
      <p:cViewPr>
        <p:scale>
          <a:sx n="100" d="100"/>
          <a:sy n="100" d="100"/>
        </p:scale>
        <p:origin x="-180" y="-3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2025/10/17</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2025/10/17</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2025/10/17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2025/10/17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2025/10/17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2025/10/17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2025/10/17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2025/10/17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2025/10/17</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2025/10/17</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2025/10/17</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2025/10/17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2025/10/17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2025/10/17</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18:1-46】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过了许久，到第三年，耶和华的话临到以利亚说：“你去，使亚哈得见你，我要降雨在地上。”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came to pass after many days that the word of the Lord came to Elijah, in the third year, saying, “Go, present yourself to Ahab, and I will send rain on the earth.”</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以利亚就去，要使亚哈得见他。那时，撒玛利亚有大饥荒</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Elijah went to present himself to Ahab; and there was a severe famine in Samaria.</a:t>
            </a: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18:1-46】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亚哈就差遣人招聚以色列众人和先知都上迦密山</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Ahab sent for all the children of Israel, and gathered the prophets together on Mount Carmel.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以利亚前来对众民说：“你们心持两意要到几时呢？若耶和华是　神，就当顺从耶和华；若巴力是　神，就当顺从巴力。”众民一言不答</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Elijah came to all the people, and said, “How long will you falter between two opinions? If the Lord is God, follow Him; but if Baal, follow him.” But the people answered him not a word.</a:t>
            </a:r>
          </a:p>
        </p:txBody>
      </p:sp>
    </p:spTree>
    <p:extLst>
      <p:ext uri="{BB962C8B-B14F-4D97-AF65-F5344CB8AC3E}">
        <p14:creationId xmlns:p14="http://schemas.microsoft.com/office/powerpoint/2010/main" val="13169708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18:1-46】</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以利亚对众民说：“作耶和华先知的只剩下我一个人；巴力的先知却有四百五十个人</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Elijah said to the people, “I alone am left a prophet of the Lord; but Baal’s prophets are four hundred and fifty men.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当给我们两只牛犊。巴力的先知可以挑选一只，切成块子，放在柴上，不要点火；我也预备一只牛犊，放在柴上，也不点火。</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Therefore let them give us two bulls; and let them choose one bull for themselves, cut it in pieces, and lay it on the wood, but put no fire under it; and I will prepare the other bull, and lay it on the wood, but put no fire under it.</a:t>
            </a:r>
          </a:p>
        </p:txBody>
      </p:sp>
    </p:spTree>
    <p:extLst>
      <p:ext uri="{BB962C8B-B14F-4D97-AF65-F5344CB8AC3E}">
        <p14:creationId xmlns:p14="http://schemas.microsoft.com/office/powerpoint/2010/main" val="13169708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18:1-46】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你们求告你们神的名，我也求告耶和华的名。那降火显应的神，就是　神。”众民回答说：“这话甚好。</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you call on the name of your gods, and I will call on the name of the Lord; and the God who answers by fire, He is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God.”So</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all the people answered and said, “It is well spoken.”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以利亚对巴力的先知说：“你们既是人多，当先挑选一只牛犊，预备好了，就求告你们神的名，却不要点火。”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Elijah said to the prophets of Baal, “Choose one bull for yourselves and prepare it first, for you are many; and call on the name of your god, but put no fire under it.”</a:t>
            </a:r>
          </a:p>
        </p:txBody>
      </p:sp>
    </p:spTree>
    <p:extLst>
      <p:ext uri="{BB962C8B-B14F-4D97-AF65-F5344CB8AC3E}">
        <p14:creationId xmlns:p14="http://schemas.microsoft.com/office/powerpoint/2010/main" val="13169708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18:1-46】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他们将所得的牛犊预备好了，从早晨到午间，求告巴力的名说：“巴力啊，求你应允我们！”却没有声音，没有应允的。他们在所筑的坛四围踊跳</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took the bull which was given them, and they prepared it, and called on the name of Baal from morning even till noon, saying, “O Baal, hear us!” But there was no voice; no one answered. Then they leaped about the altar which they had made</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31697080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18:1-46】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到了正午，以利亚嬉笑他们，说：“大声求告吧！因为他是神，他或默想，或走到一边，或行路，或睡觉，你们当叫醒他。”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so it was, at noon, that Elijah mocked them and said, “Cry aloud, for he is a god; either he is meditating, or he is busy, or he is on a journey, or perhaps he is sleeping and must be awakened.”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他们大声求告，按着他们的规矩，用刀枪自割、自刺，直到身体流血</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cried aloud, and cut themselves, as was their custom, with knives and lances, until the blood gushed out on them.</a:t>
            </a:r>
          </a:p>
        </p:txBody>
      </p:sp>
    </p:spTree>
    <p:extLst>
      <p:ext uri="{BB962C8B-B14F-4D97-AF65-F5344CB8AC3E}">
        <p14:creationId xmlns:p14="http://schemas.microsoft.com/office/powerpoint/2010/main" val="131697080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18:1-46】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从午后直到献晚祭的时候，他们狂呼乱叫，却没有声音，没有应允的，也没有理会的</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when midday was past, they prophesied until the time of the offering of the evening sacrifice. But there was no voice; no one answered, no one paid attention.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以利亚对众民说：“你们到我这里来。”众民就到他那里。他便重修已经毁坏耶和华的坛</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Elijah said to all the people, “Come near to me.” So all the people came near to him. And he repaired the altar of the Lord that was broken down.</a:t>
            </a:r>
          </a:p>
        </p:txBody>
      </p:sp>
    </p:spTree>
    <p:extLst>
      <p:ext uri="{BB962C8B-B14F-4D97-AF65-F5344CB8AC3E}">
        <p14:creationId xmlns:p14="http://schemas.microsoft.com/office/powerpoint/2010/main" val="131697080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18:1-46】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以利亚照雅各子孙支派的数目，取了十二块石头（耶和华的话曾临到雅各说：“你的名要叫以色列”），</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Elijah took twelve stones, according to the number of the tribes of the sons of Jacob, to whom the word of the Lord had come, saying, “Israel shall be your name.”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用这些石头为耶和华的名筑一座坛，在坛的四围挖沟，可容谷种二细亚</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with the stones he built an altar in the name of the Lord; and he made a trench around the altar large enough to hold two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seahs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of seed.</a:t>
            </a:r>
          </a:p>
        </p:txBody>
      </p:sp>
    </p:spTree>
    <p:extLst>
      <p:ext uri="{BB962C8B-B14F-4D97-AF65-F5344CB8AC3E}">
        <p14:creationId xmlns:p14="http://schemas.microsoft.com/office/powerpoint/2010/main" val="131697080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18:1-46】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又在坛上摆好了柴，把牛犊切成块子，放在柴上，对众人说：“你们用四个桶盛满水，倒在燔祭和柴上。”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he put the wood in order, cut the bull in pieces, and laid it on the wood, and said, “Fill four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waterpots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with water, and pour it on the burnt sacrifice and on the wood.”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又说：“倒第二次。”他们就倒第二次。又说：“倒第三次。”他们就倒第三次</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said, “Do it a second time,” and they did it a second time; and he said, “Do it a third time,” and they did it a third time.</a:t>
            </a:r>
          </a:p>
        </p:txBody>
      </p:sp>
    </p:spTree>
    <p:extLst>
      <p:ext uri="{BB962C8B-B14F-4D97-AF65-F5344CB8AC3E}">
        <p14:creationId xmlns:p14="http://schemas.microsoft.com/office/powerpoint/2010/main" val="131697080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00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18:1-46】</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水流在坛的四围，沟里也满了水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water ran all around the altar; and he also filled the trench with water.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到了献晚祭的时候，先知以利亚近前来，说：“亚伯拉罕、以撒、以色列的　神，耶和华啊，求你今日使人知道你是以色列的　神，也知道我是你的仆人，又是奉你的命行这一切事。</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it came to pass, at the time of the offering of the evening sacrifice, that Elijah the prophet came near and said, “Lord God of Abraham, Isaac, and Israel, let it be known this day that You are God in Israel and I am Your servant, and that I have done all these things at Your word.</a:t>
            </a:r>
          </a:p>
        </p:txBody>
      </p:sp>
    </p:spTree>
    <p:extLst>
      <p:ext uri="{BB962C8B-B14F-4D97-AF65-F5344CB8AC3E}">
        <p14:creationId xmlns:p14="http://schemas.microsoft.com/office/powerpoint/2010/main" val="131697080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18:1-46】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耶和华啊，求你应允我，应允我！使这民知道你耶和华是　神，又知道是你叫这民的心回转。</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Hear me, O Lord, hear me, that this people may know that You are the Lord God, and that You have turned their hearts back to You again.”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于是，耶和华降下火来，烧尽燔祭、木柴、石头、尘土，又烧干沟里的水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fire of the Lord fell and consumed the burnt sacrifice, and the wood and the stones and the dust, and it licked up the water that was in the trench.</a:t>
            </a:r>
          </a:p>
        </p:txBody>
      </p:sp>
    </p:spTree>
    <p:extLst>
      <p:ext uri="{BB962C8B-B14F-4D97-AF65-F5344CB8AC3E}">
        <p14:creationId xmlns:p14="http://schemas.microsoft.com/office/powerpoint/2010/main" val="13169708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18:1-46】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亚哈将他的家宰俄巴底召了来。俄巴底甚是敬畏耶和华。</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Ahab had called Obadiah, who was in charge of his house. (Now Obadiah feared the Lord greatly.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耶洗别杀耶和华众先知的时候，俄巴底将一百个先知藏了，每五十人藏在一个洞里，拿饼和水供养他们</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it was, while Jezebel massacred the prophets of the Lord, that Obadiah had taken one hundred prophets and hidden them, fifty to a cave, and had fed them with bread and water.)</a:t>
            </a:r>
          </a:p>
        </p:txBody>
      </p:sp>
    </p:spTree>
    <p:extLst>
      <p:ext uri="{BB962C8B-B14F-4D97-AF65-F5344CB8AC3E}">
        <p14:creationId xmlns:p14="http://schemas.microsoft.com/office/powerpoint/2010/main" val="131697080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18:1-46】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众民看见了，就俯伏在地，说：“耶和华是　神！耶和华是　神！”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when all the people saw it, they fell on their faces; and they said, “The Lord, He is God! The Lord, He is God!”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以利亚对他们说：“拿住巴力的先知，不容一人逃脱。”众人就拿住他们。以利亚带他们到基顺河边，在那里杀了他们。</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Elijah said to them, “Seize the prophets of Baal! Do not let one of them escape!” So they seized them; and Elijah brought them down to the Brook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Kishon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executed them there.</a:t>
            </a:r>
          </a:p>
        </p:txBody>
      </p:sp>
    </p:spTree>
    <p:extLst>
      <p:ext uri="{BB962C8B-B14F-4D97-AF65-F5344CB8AC3E}">
        <p14:creationId xmlns:p14="http://schemas.microsoft.com/office/powerpoint/2010/main" val="131697080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18:1-46】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以利亚对亚哈说：“你现在可以上去吃喝，因为有多雨的响声了。”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Elijah said to Ahab, “Go up, eat and drink; for there is the sound of abundance of rain.”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亚哈就上去吃喝。以利亚上了迦密山顶，屈身在地，将脸伏在两膝之中</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Ahab went up to eat and drink. And Elijah went up to the top of Carmel; then he bowed down on the ground, and put his face between his knees,</a:t>
            </a:r>
          </a:p>
        </p:txBody>
      </p:sp>
    </p:spTree>
    <p:extLst>
      <p:ext uri="{BB962C8B-B14F-4D97-AF65-F5344CB8AC3E}">
        <p14:creationId xmlns:p14="http://schemas.microsoft.com/office/powerpoint/2010/main" val="131697080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00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18:1-46】</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对仆人说：“你上去，向海观看。”仆人就上去观看，说：“没有什么。”他说：“你再去观看。”如此七次。</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said to his servant, “Go up now, look toward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sea.”So</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he went up and looked, and said, “There is nothing.” And seven times he said, “Go again.”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第七次仆人说：“我看见有一小片云从海里上来，不过如人手那样大。”以利亚说：“你上去告诉亚哈，当套车下去，免得被雨阻挡。” </a:t>
            </a:r>
            <a:r>
              <a:rPr lang="en-US" altLang="zh-CN" sz="2650" b="1" kern="100" dirty="0">
                <a:latin typeface="微软雅黑" panose="020B0503020204020204" pitchFamily="34" charset="-122"/>
                <a:ea typeface="微软雅黑" panose="020B0503020204020204" pitchFamily="34" charset="-122"/>
                <a:cs typeface="Calibri" panose="020F0502020204030204" pitchFamily="34" charset="0"/>
              </a:rPr>
              <a:t>Then it came to pass the seventh time, that he said, “There is a cloud, as small as a man’s hand, rising out of the sea!” So he said, “Go up, say to Ahab, ‘Prepare your chariot, and go down before the rain stops you.’”</a:t>
            </a:r>
          </a:p>
        </p:txBody>
      </p:sp>
    </p:spTree>
    <p:extLst>
      <p:ext uri="{BB962C8B-B14F-4D97-AF65-F5344CB8AC3E}">
        <p14:creationId xmlns:p14="http://schemas.microsoft.com/office/powerpoint/2010/main" val="131697080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18:1-46】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霎时间，天因风云黑暗，降下大雨。亚哈就坐车往耶斯列去了。</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it happened in the meantime that the sky became black with clouds and wind, and there was a heavy rain. So Ahab rode away and went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Jezreel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耶和华的灵（原文作“手”）降在以利亚身上，他就束上腰，奔在亚哈前头，直到耶斯列的城门。</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the hand of the Lord came upon Elijah; and he girded up his loins and ran ahead of Ahab to the entrance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Jezreel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131697080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以利亚通过俄巴底告知亚哈</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，要</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与亚哈见面（</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2-16</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以利亚与亚哈相遇（</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17-20</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以利亚</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与假神的先知对</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决（</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21-40</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a:t>
            </a:r>
          </a:p>
          <a:p>
            <a:pPr algn="just">
              <a:lnSpc>
                <a:spcPct val="120000"/>
              </a:lnSpc>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假神的先知</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失败，以</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利亚得胜，神得荣耀（</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21-40</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节</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a:t>
            </a:r>
          </a:p>
          <a:p>
            <a:pPr algn="just">
              <a:lnSpc>
                <a:spcPct val="120000"/>
              </a:lnSpc>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以利亚的祷告</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，雨水</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降下（</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41-46</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6714947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以</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利亚与俄巴底</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相同之处：</a:t>
            </a:r>
          </a:p>
          <a:p>
            <a:pPr marL="457200" lvl="1" indent="0" algn="just">
              <a:lnSpc>
                <a:spcPct val="15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o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都被神使用</a:t>
            </a:r>
          </a:p>
          <a:p>
            <a:pPr marL="457200" lvl="1" indent="0" algn="just">
              <a:lnSpc>
                <a:spcPct val="15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o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都忠于神的托付</a:t>
            </a:r>
          </a:p>
          <a:p>
            <a:pPr marL="457200" lvl="1" indent="0" algn="just">
              <a:lnSpc>
                <a:spcPct val="15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o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都守住自己的</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位置</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5088003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以</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利亚与俄巴底</a:t>
            </a:r>
          </a:p>
          <a:p>
            <a:pPr algn="just">
              <a:lnSpc>
                <a:spcPct val="150000"/>
              </a:lnSpc>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不同之处：</a:t>
            </a:r>
          </a:p>
          <a:p>
            <a:pPr marL="457200" lvl="1" indent="0" algn="just">
              <a:lnSpc>
                <a:spcPct val="15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o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使命不同</a:t>
            </a:r>
          </a:p>
          <a:p>
            <a:pPr marL="457200" lvl="1" indent="0" algn="just">
              <a:lnSpc>
                <a:spcPct val="15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o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经历不同</a:t>
            </a:r>
          </a:p>
          <a:p>
            <a:pPr marL="457200" lvl="1" indent="0" algn="just">
              <a:lnSpc>
                <a:spcPct val="15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o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面对亚哈王的不同</a:t>
            </a:r>
          </a:p>
          <a:p>
            <a:pPr marL="457200" lvl="1" indent="0" algn="just">
              <a:lnSpc>
                <a:spcPct val="15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o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神的保守不同</a:t>
            </a:r>
          </a:p>
          <a:p>
            <a:pPr marL="457200" lvl="1" indent="0" algn="just">
              <a:lnSpc>
                <a:spcPct val="15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o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个性不同</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神使用不同的人，赐予不同的恩赐，完成不同的使命。</a:t>
            </a:r>
          </a:p>
          <a:p>
            <a:pPr algn="just">
              <a:lnSpc>
                <a:spcPct val="150000"/>
              </a:lnSpc>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9222563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以</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利亚战胜巴力的先知</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以利亚斥责以色列人心持二意</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以利亚教导以色列人，只有一位神。</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以利亚嘲笑巴力</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先知（嘲笑假神巴力）</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以利亚重修神的祭坛</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以利亚的祷告呼求，很快得到神的回应</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以色列人降服于神</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巴力的先知们彻底地</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失败</a:t>
            </a:r>
          </a:p>
        </p:txBody>
      </p:sp>
    </p:spTree>
    <p:extLst>
      <p:ext uri="{BB962C8B-B14F-4D97-AF65-F5344CB8AC3E}">
        <p14:creationId xmlns:p14="http://schemas.microsoft.com/office/powerpoint/2010/main" val="338403546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以</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利亚求雨</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先“听见”</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传递信心</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持守信心</a:t>
            </a:r>
          </a:p>
        </p:txBody>
      </p:sp>
    </p:spTree>
    <p:extLst>
      <p:ext uri="{BB962C8B-B14F-4D97-AF65-F5344CB8AC3E}">
        <p14:creationId xmlns:p14="http://schemas.microsoft.com/office/powerpoint/2010/main" val="159555443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9955" y="0"/>
            <a:ext cx="9144000" cy="6858000"/>
          </a:xfrm>
        </p:spPr>
        <p:txBody>
          <a:bodyPr>
            <a:noAutofit/>
          </a:bodyPr>
          <a:lstStyle/>
          <a:p>
            <a:pPr marL="0" indent="0" algn="just">
              <a:lnSpc>
                <a:spcPct val="112000"/>
              </a:lnSpc>
              <a:buNone/>
            </a:pP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问题</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讨论：</a:t>
            </a:r>
            <a:endPar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讨论</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亚哈面对三年饥荒（王上</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18</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5</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）和大卫面对三年饥荒的方法、态度（撒下</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21</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）有何不同？给我们带来怎样的提醒</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当今</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基督徒的“心持二意”体现在哪些方面？今天的假神“巴力”有哪些</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经文</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中哪一处画面触动你最深？为什么</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今天</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可以看到带来属</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灵信仰复兴</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的“云彩”吗？</a:t>
            </a: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18:1-46】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亚哈对俄巴底说：“我们走遍这地，到一切水泉旁和一切溪边，或者找得着青草，可以救活骡马，免得绝了牲畜。”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Ahab had said to Obadiah, “Go into the land to all the springs of water and to all the brooks; perhaps we may find grass to keep the horses and mules alive, so that we will not have to kill any livestock.”</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于是二人分地游行，亚哈独走一路，俄巴底独走一路。</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they divided the land between them to explore it; Ahab went one way by himself, and Obadiah went another way by himself.</a:t>
            </a:r>
          </a:p>
        </p:txBody>
      </p:sp>
    </p:spTree>
    <p:extLst>
      <p:ext uri="{BB962C8B-B14F-4D97-AF65-F5344CB8AC3E}">
        <p14:creationId xmlns:p14="http://schemas.microsoft.com/office/powerpoint/2010/main" val="13169708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18:1-46】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俄巴底在路上恰与以利亚相遇，俄巴底认出他来，就俯伏在地，说：“你是我主以利亚不是？”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as Obadiah was on his way, suddenly Elijah met him; and he recognized him, and fell on his face, and said, “Is that you, my lord Elijah?”</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回答说：“是，你去告诉你主人说：‘以利亚在这里。’”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answered him, “It is I. Go, tell your master, ‘Elijah is here.’”</a:t>
            </a:r>
          </a:p>
        </p:txBody>
      </p:sp>
    </p:spTree>
    <p:extLst>
      <p:ext uri="{BB962C8B-B14F-4D97-AF65-F5344CB8AC3E}">
        <p14:creationId xmlns:p14="http://schemas.microsoft.com/office/powerpoint/2010/main" val="13169708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18:1-46】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俄巴底说：“仆人有什么罪，你竟要将我交在亚哈手里，使他杀我呢？</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he said, “How have I sinned, that you are delivering your servant into the hand of Ahab, to kill me?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我指着永生耶和华你的　神起誓，无论哪一邦，哪一国，我主都打发人去找你。若说你没有在那里，就必使那邦那国的人起誓说：实在是找不着你</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As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Lord your God lives, there is no nation or kingdom where my master has not sent someone to hunt for you; and when they said, ‘He is not here,’ he took an oath from the kingdom or nation that they could not find you.</a:t>
            </a:r>
          </a:p>
        </p:txBody>
      </p:sp>
    </p:spTree>
    <p:extLst>
      <p:ext uri="{BB962C8B-B14F-4D97-AF65-F5344CB8AC3E}">
        <p14:creationId xmlns:p14="http://schemas.microsoft.com/office/powerpoint/2010/main" val="13169708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18:1-46】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现在你说：‘要去告诉你主人说：以利亚在这里。’</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now you say, ‘Go, tell your master, “Elijah is here”’!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恐怕我一离开你，耶和华的灵就提你到我所不知道的地方去。这样，我去告诉亚哈，他若找不着你，就必杀我。仆人却是自幼敬畏耶和华的</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shall come to pass, as soon as I am gone from you, that the Spirit of the Lord will carry you to a place I do not know; so when I go and tell Ahab, and he cannot find you, he will kill me. But I your servant have feared the Lord from my youth.</a:t>
            </a:r>
          </a:p>
        </p:txBody>
      </p:sp>
    </p:spTree>
    <p:extLst>
      <p:ext uri="{BB962C8B-B14F-4D97-AF65-F5344CB8AC3E}">
        <p14:creationId xmlns:p14="http://schemas.microsoft.com/office/powerpoint/2010/main" val="13169708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18:1-46】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耶洗别杀耶和华众先知的时候，我将耶和华的一百个先知藏了，每五十人藏在一个洞里，拿饼和水供养他们，岂没有人将这事告诉我主吗</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Was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not reported to my lord what I did when Jezebel killed the prophets of the Lord, how I hid one hundred men of the Lord’s prophets, fifty to a cave, and fed them with bread and water?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现在你说：‘要去告诉你主人说：以利亚在这里’；他必杀我。”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now you say, ‘Go, tell your master, “Elijah is here.”’ He will kill me!”</a:t>
            </a:r>
          </a:p>
        </p:txBody>
      </p:sp>
    </p:spTree>
    <p:extLst>
      <p:ext uri="{BB962C8B-B14F-4D97-AF65-F5344CB8AC3E}">
        <p14:creationId xmlns:p14="http://schemas.microsoft.com/office/powerpoint/2010/main" val="13169708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18:1-46】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以利亚说：“我指着所侍奉永生的万军之耶和华起誓，我今日必使亚哈得见我。”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Elijah said, “As the Lord of hosts lives, before whom I stand, I will surely present myself to him today.”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于是，俄巴底去迎着亚哈告诉他，亚哈就去迎着以利亚。</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Obadiah went to meet Ahab, and told him; and Ahab went to meet Elijah.</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亚哈见了以利亚，便说：“使以色列遭灾的就是你吗？” </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happened, when Ahab saw Elijah, that Ahab said to him, “Is that you, O troubler of Israel?”</a:t>
            </a:r>
          </a:p>
        </p:txBody>
      </p:sp>
    </p:spTree>
    <p:extLst>
      <p:ext uri="{BB962C8B-B14F-4D97-AF65-F5344CB8AC3E}">
        <p14:creationId xmlns:p14="http://schemas.microsoft.com/office/powerpoint/2010/main" val="13169708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18:1-46】</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以利亚说：“使以色列遭灾的不是我，乃是你和你父家，因为你们离弃耶和华的诫命，去随从巴力。</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he answered, “I have not troubled Israel, but you and your father’s house have, in that you have forsaken the commandments of the Lord and have followed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Baals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现在你当差遣人，招聚以色列众人和侍奉巴力的那四百五十个先知，并耶洗别所供养侍奉亚舍拉的那四百个先知，使他们都上迦密山去见我。”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therefore, send and gather all Israel to me on Mount Carmel, the four hundred and fifty prophets of Baal, and the four hundred prophets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Asherah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who eat at Jezebel’s table.”</a:t>
            </a:r>
          </a:p>
        </p:txBody>
      </p:sp>
    </p:spTree>
    <p:extLst>
      <p:ext uri="{BB962C8B-B14F-4D97-AF65-F5344CB8AC3E}">
        <p14:creationId xmlns:p14="http://schemas.microsoft.com/office/powerpoint/2010/main" val="131697080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51749</TotalTime>
  <Words>2687</Words>
  <Application>Microsoft Office PowerPoint</Application>
  <PresentationFormat>全屏显示(4:3)</PresentationFormat>
  <Paragraphs>135</Paragraphs>
  <Slides>29</Slides>
  <Notes>0</Notes>
  <HiddenSlides>0</HiddenSlides>
  <MMClips>0</MMClips>
  <ScaleCrop>false</ScaleCrop>
  <HeadingPairs>
    <vt:vector size="4" baseType="variant">
      <vt:variant>
        <vt:lpstr>主题</vt:lpstr>
      </vt:variant>
      <vt:variant>
        <vt:i4>1</vt:i4>
      </vt:variant>
      <vt:variant>
        <vt:lpstr>幻灯片标题</vt:lpstr>
      </vt:variant>
      <vt:variant>
        <vt:i4>29</vt:i4>
      </vt:variant>
    </vt:vector>
  </HeadingPairs>
  <TitlesOfParts>
    <vt:vector size="30"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user</cp:lastModifiedBy>
  <cp:revision>2363</cp:revision>
  <dcterms:created xsi:type="dcterms:W3CDTF">2014-02-25T17:54:08Z</dcterms:created>
  <dcterms:modified xsi:type="dcterms:W3CDTF">2025-10-17T22:13:36Z</dcterms:modified>
</cp:coreProperties>
</file>