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9"/>
  </p:notesMasterIdLst>
  <p:handoutMasterIdLst>
    <p:handoutMasterId r:id="rId20"/>
  </p:handoutMasterIdLst>
  <p:sldIdLst>
    <p:sldId id="5211" r:id="rId2"/>
    <p:sldId id="5212" r:id="rId3"/>
    <p:sldId id="5215" r:id="rId4"/>
    <p:sldId id="5216" r:id="rId5"/>
    <p:sldId id="5217" r:id="rId6"/>
    <p:sldId id="5218" r:id="rId7"/>
    <p:sldId id="5219" r:id="rId8"/>
    <p:sldId id="5220" r:id="rId9"/>
    <p:sldId id="5221" r:id="rId10"/>
    <p:sldId id="5222" r:id="rId11"/>
    <p:sldId id="5223" r:id="rId12"/>
    <p:sldId id="5224" r:id="rId13"/>
    <p:sldId id="5225" r:id="rId14"/>
    <p:sldId id="4667" r:id="rId15"/>
    <p:sldId id="5213" r:id="rId16"/>
    <p:sldId id="5041" r:id="rId17"/>
    <p:sldId id="4425" r:id="rId1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p:scale>
          <a:sx n="90" d="100"/>
          <a:sy n="90" d="100"/>
        </p:scale>
        <p:origin x="-312" y="-6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2025/12/4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2025/12/4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2025/12/4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2025/12/4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2025/12/4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2025/12/4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2025/12/4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2025/12/4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2025/12/4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2025/12/4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2025/12/4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2025/12/4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2025/12/4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2025/12/4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22:51-53</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犹大王约沙法十七年，亚哈的儿子亚哈谢在撒玛利亚登基，作以色列王共二年。</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Ahab became king over Israel in Samaria in the seventeenth year of Jehoshaphat king of Judah, and reigned two years over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他行耶和华眼中看为恶的事，效法他的父母，又行尼八的儿子耶罗波安使以色列人陷在罪里的事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did evil in the sight of the Lord, and walked in the way of his father and in the way of his mother and in the way of Jeroboam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Nebat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had made Israel sin;</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Kin 1:1-18】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王第三次差遣一个五十夫长，带领五十人去。这五十夫长上去，双膝跪在以利亚面前，哀求他说：“神人哪，愿我的性命和你这五十个仆人的性命在你眼前看为宝贵</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Again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sent a third captain of fifty with his fifty men. And the third captain of fifty went up, and came and fell on his knees before Elijah, and pleaded with him, and said to him: “Man of God, please let my life and the life of these fifty servants of yours be precious in your sight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66841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Kin 1:1-18】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已经有火从天上降下来，烧灭前两次来的五十夫长和他们各自带的五十人；现在愿我的性命在你眼前看为宝贵。”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Look, fire has come down from heaven and burned up the first two captains of fifties with their fifties. But let my life now be precious in your sight.”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耶和华的使者对以利亚说：“你同着他下去，不要怕他。”以利亚就起来，同着他下去见王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angel of the Lord said to Elijah, “Go down with him; do not be afraid of him.” So he arose and went down with him to the king.</a:t>
            </a:r>
          </a:p>
        </p:txBody>
      </p:sp>
    </p:spTree>
    <p:extLst>
      <p:ext uri="{BB962C8B-B14F-4D97-AF65-F5344CB8AC3E}">
        <p14:creationId xmlns:p14="http://schemas.microsoft.com/office/powerpoint/2010/main" val="28866841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Kin 1:1-18】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对王说：“耶和华如此说：你差人去问以革伦神巴力西卜，岂因以色列中没有　神可以求问吗？所以你必不下所上的床，必定要死。”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to him, “Thus says the Lord: ‘Because you have sent messengers to inquire of Baal-</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Zebub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god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Ekron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is it because there is no God in Israel to inquire of His word? Therefore you shall not come down from the bed to which you have gone up, but you shall surely die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66841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Kin 1:1-18】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亚哈谢果然死了，正如耶和华藉以利亚所说的话。因他没有儿子，他兄弟约兰接续他作王，正在犹大王约沙法的儿子约兰第二年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Ahaziah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died according to the word of the Lord which Elijah had spoken. Because he had no son,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Jehoram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became king in his place, in the second year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Jehoram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Jehoshaphat, king of Judah.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亚哈谢其余所行的事都写在以色列诸王记上。</a:t>
            </a: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Ahaziah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which he did, are they not written in the book of the chronicles of the kings of Israel?</a:t>
            </a:r>
          </a:p>
        </p:txBody>
      </p:sp>
    </p:spTree>
    <p:extLst>
      <p:ext uri="{BB962C8B-B14F-4D97-AF65-F5344CB8AC3E}">
        <p14:creationId xmlns:p14="http://schemas.microsoft.com/office/powerpoint/2010/main" val="28866841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摩押背叛以色列（</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亚哈谢从自己房中楼上的栏杆上掉下来，为此他差人去求问以革伦的假神偶像（</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神借着以利亚给亚哈谢的话（</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亚哈谢王差去抓捕以利亚的军兵被连续两次烧灭（</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9-12</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第三批兵丁哀求以利亚，以利亚就随他们去见王，把神的话传达给亚哈谢王（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13-16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亚哈谢之死（</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亚哈谢</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王惹动神的怒气</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求问外邦假神</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求问未知的“命运”</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刚硬顽梗</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可耻的灭亡</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41657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军人</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之死</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奉命行事，难道有罪？</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讥笑神仆，藐视神</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助纣为虐的“偏要”之罪</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神审判刑罚服侍假神偶像之人</a:t>
            </a:r>
          </a:p>
        </p:txBody>
      </p:sp>
    </p:spTree>
    <p:extLst>
      <p:ext uri="{BB962C8B-B14F-4D97-AF65-F5344CB8AC3E}">
        <p14:creationId xmlns:p14="http://schemas.microsoft.com/office/powerpoint/2010/main" val="18508800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曾“听从”以利亚的要求而降火灭敌，但主耶稣却斥责门徒从天降火烧灭撒玛利亚村落的要求，两件事有何异同？我们从中得到怎样的提醒？</a:t>
            </a: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亚哈谢</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王因依靠假神而导致灭亡，讨论今天被人依靠的“假神偶像”有哪些？</a:t>
            </a: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当今</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世人有哪些普遍存在的行为，在上帝眼中是“助纣为虐”的恶行？</a:t>
            </a:r>
          </a:p>
          <a:p>
            <a:pPr marL="514350" indent="-514350" algn="just">
              <a:lnSpc>
                <a:spcPct val="120000"/>
              </a:lnSpc>
              <a:buAutoNum type="arabicParenR"/>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我们</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从被火烧灭的军人身上学到怎样的教训？</a:t>
            </a: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22:51-53</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他照他父亲一切所行的，侍奉敬拜巴力，惹耶和华以色列　神的怒气。</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he served Baal and worshiped him, and provoked the Lord God of Israel to anger, according to all that his father had done.</a:t>
            </a: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Kin 1:1-18】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亚哈死后，摩押背叛以色列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Moab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rebelled against Israel after the death of Ahab.</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亚哈谢在撒玛利亚，一日从楼上的栏杆里掉下来，就病了，于是差遣使者说：“你们去问以革伦的神巴力西卜，我这病能好不能好？”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fell through the lattice of his upper room in Samaria, and was injured; so he sent messengers and said to them, “Go, inquire of Baal-</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Zebub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god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Ekron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whether I shall recover from this injury.”</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903966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Kin 1:1-18】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但耶和华的使者对提斯比人以利亚说：“你起来，去迎着撒玛利亚王的使者，对他们说：‘你们去问以革伦神巴力西卜，岂因以色列中没有　神吗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angel of the Lord said to Elijah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Tishbite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“Arise, go up to meet the messengers of the king of Samaria, and say to them, ‘Is it because there is no God in Israel that you are going to inquire of Baal-</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Zebub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god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Ekron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所以耶和华如此说：你必不下你所上的床，必定要死。’”以利亚就去了。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therefore, thus says the Lord: ‘You shall not come down from the bed to which you have gone up, but you shall surely die.’” So Elijah departed.</a:t>
            </a:r>
          </a:p>
        </p:txBody>
      </p:sp>
    </p:spTree>
    <p:extLst>
      <p:ext uri="{BB962C8B-B14F-4D97-AF65-F5344CB8AC3E}">
        <p14:creationId xmlns:p14="http://schemas.microsoft.com/office/powerpoint/2010/main" val="28866841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buNone/>
            </a:pP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2 Kin 1:1-18】</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使者回来见王，王问他们说：“你们为什么回来呢？</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when the messengers returned to him, he said to them, “Why have you come back?”</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使者回答说：“有一个人迎着我们来，对我们说：‘你们回去见差你们来的王，对他说，耶和华如此说：你差人去问以革伦神巴力西卜，岂因以色列中没有　神吗？所以你必不下所上的床，必定要死。’” </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they said to him, “A man came up to meet us, and said to us, ‘Go, return to the king who sent you, and say to him, “Thus says the Lord: ‘Is it because there is no God in Israel that you are sending to inquire of Baal-</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Zebub</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god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Ekron</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Therefore you shall not come down from the bed to which you have gone up, but you shall surely die.’”’”</a:t>
            </a:r>
          </a:p>
        </p:txBody>
      </p:sp>
    </p:spTree>
    <p:extLst>
      <p:ext uri="{BB962C8B-B14F-4D97-AF65-F5344CB8AC3E}">
        <p14:creationId xmlns:p14="http://schemas.microsoft.com/office/powerpoint/2010/main" val="28866841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Kin 1:1-18】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王问他们说：“迎着你们来告诉你们这话的，是怎样的人？”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to them, “What kind of man was it who came up to meet you and told you these words?”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回答说：“他身穿毛衣，腰束皮带。”王说：“这必是提斯比人以利亚。”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answered him, “A hairy man wearing a leather belt around his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waist.”And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said, “It is Elijah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Tishbite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66841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Kin 1:1-18】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于是王差遣五十夫长，带领五十人去见以利亚，他就上到以利亚那里，以利亚正坐在山顶上。五十夫长对他说：“神人哪，王吩咐你下来！”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sent to him a captain of fifty with his fifty men. So he went up to him; and there he was, sitting on the top of a hill. And he spoke to him: “Man of God, the king has said, ‘Come down</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866841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Kin 1:1-18】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以利亚回答说：“我若是神人，愿火从天上降下来，烧灭你和你那五十人。”于是有火从天上降下来，烧灭五十夫长和他那五十人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Elijah answered and said to the captain of fifty, “If I am a man of God, then let fire come down from heaven and consume you and your fifty men.” And fire came down from heaven and consumed him and his fifty.</a:t>
            </a:r>
          </a:p>
        </p:txBody>
      </p:sp>
    </p:spTree>
    <p:extLst>
      <p:ext uri="{BB962C8B-B14F-4D97-AF65-F5344CB8AC3E}">
        <p14:creationId xmlns:p14="http://schemas.microsoft.com/office/powerpoint/2010/main" val="28866841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2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26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26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u="sng" kern="100" dirty="0" smtClean="0">
                <a:latin typeface="微软雅黑" panose="020B0503020204020204" pitchFamily="34" charset="-122"/>
                <a:ea typeface="微软雅黑" panose="020B0503020204020204" pitchFamily="34" charset="-122"/>
                <a:cs typeface="Calibri" panose="020F0502020204030204" pitchFamily="34" charset="0"/>
              </a:rPr>
              <a:t>2 Kin 1:1-18】</a:t>
            </a:r>
            <a:endParaRPr lang="en-US" altLang="zh-CN" sz="2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王第二次差遣一个五十夫长，带领五十人去见以利亚。五十夫长对以利亚说：“神人哪，王吩咐你快快下来！”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he sent to him another captain of fifty with his fifty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men.And</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he answered and said to him: “Man of God, thus has the king said, ‘Come down quickly!’”</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以利亚回答说：“我若是神人，愿火从天上降下来，烧灭你和你那五十人。”于是　神的火从天上降下来，烧灭五十夫长和他那五十人。</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So Elijah answered and said to them, “If I am a man of God, let fire come down from heaven and consume you and your fifty men.” And the fire of God came down from heaven and consumed him and his fifty.</a:t>
            </a:r>
          </a:p>
        </p:txBody>
      </p:sp>
    </p:spTree>
    <p:extLst>
      <p:ext uri="{BB962C8B-B14F-4D97-AF65-F5344CB8AC3E}">
        <p14:creationId xmlns:p14="http://schemas.microsoft.com/office/powerpoint/2010/main" val="28866841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57410</TotalTime>
  <Words>1415</Words>
  <Application>Microsoft Office PowerPoint</Application>
  <PresentationFormat>全屏显示(4:3)</PresentationFormat>
  <Paragraphs>78</Paragraphs>
  <Slides>17</Slides>
  <Notes>0</Notes>
  <HiddenSlides>0</HiddenSlides>
  <MMClips>0</MMClips>
  <ScaleCrop>false</ScaleCrop>
  <HeadingPairs>
    <vt:vector size="4" baseType="variant">
      <vt:variant>
        <vt:lpstr>主题</vt:lpstr>
      </vt:variant>
      <vt:variant>
        <vt:i4>1</vt:i4>
      </vt:variant>
      <vt:variant>
        <vt:lpstr>幻灯片标题</vt:lpstr>
      </vt:variant>
      <vt:variant>
        <vt:i4>17</vt:i4>
      </vt:variant>
    </vt:vector>
  </HeadingPairs>
  <TitlesOfParts>
    <vt:vector size="18"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2403</cp:revision>
  <dcterms:created xsi:type="dcterms:W3CDTF">2014-02-25T17:54:08Z</dcterms:created>
  <dcterms:modified xsi:type="dcterms:W3CDTF">2025-12-05T22:39:54Z</dcterms:modified>
</cp:coreProperties>
</file>