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5211" r:id="rId2"/>
    <p:sldId id="5241" r:id="rId3"/>
    <p:sldId id="5242" r:id="rId4"/>
    <p:sldId id="5243" r:id="rId5"/>
    <p:sldId id="5244" r:id="rId6"/>
    <p:sldId id="5245" r:id="rId7"/>
    <p:sldId id="5246" r:id="rId8"/>
    <p:sldId id="5247" r:id="rId9"/>
    <p:sldId id="5248" r:id="rId10"/>
    <p:sldId id="5249" r:id="rId11"/>
    <p:sldId id="5250" r:id="rId12"/>
    <p:sldId id="5251" r:id="rId13"/>
    <p:sldId id="5252" r:id="rId14"/>
    <p:sldId id="5253" r:id="rId15"/>
    <p:sldId id="5254" r:id="rId16"/>
    <p:sldId id="5226" r:id="rId17"/>
    <p:sldId id="5227" r:id="rId18"/>
    <p:sldId id="4667" r:id="rId19"/>
    <p:sldId id="5213" r:id="rId20"/>
    <p:sldId id="5041" r:id="rId21"/>
    <p:sldId id="5240" r:id="rId22"/>
    <p:sldId id="5255" r:id="rId23"/>
    <p:sldId id="5256" r:id="rId24"/>
    <p:sldId id="4425"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2025/12/19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2025/12/19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2025/12/19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2025/12/19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2025/12/19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2025/12/19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2025/12/19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2025/12/19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2025/12/19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犹大王约沙法十八年，亚哈的儿子约兰在撒玛利亚登基，作了以色列王十二年。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Ahab became king over Israel at Samaria in the eighteenth year of Jehoshaphat king of Judah, and reigned twelve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他行耶和华眼中看为恶的事，但不至像他父母所行的，因为除掉他父所造巴力的柱像。</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but not like his father and mother; for he put away the sacred pillar of Baal that his father had made.</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他便说：“耶和华如此说：‘你们要在这谷中满处挖沟。’</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“Thus says the Lord: ‘Make this valley full of ditches.’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因为耶和华如此说：‘你们虽不见风，不见雨，这谷必满了水，使你们和牲畜有水喝。’</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thus says the Lord: ‘You shall not see wind, nor shall you see rain; yet that valley shall be filled with water, so that you, your cattle, and your animals may drink.’</a:t>
            </a:r>
          </a:p>
        </p:txBody>
      </p:sp>
    </p:spTree>
    <p:extLst>
      <p:ext uri="{BB962C8B-B14F-4D97-AF65-F5344CB8AC3E}">
        <p14:creationId xmlns:p14="http://schemas.microsoft.com/office/powerpoint/2010/main" val="2855090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在耶和华眼中这还算为小事，祂也必将摩押人交在你们手中。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this is a simple matter in the sight of the Lord; He will also deliver the Moabites into your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你们必攻破一切坚城美邑，砍伐各种佳树，塞住一切水泉，用石头糟踏一切美田。”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you shall attack every fortified city and every choice city, and shall cut down every good tree, and stop up every spring of water, and ruin every good piece of land with stones.”</a:t>
            </a:r>
          </a:p>
        </p:txBody>
      </p:sp>
    </p:spTree>
    <p:extLst>
      <p:ext uri="{BB962C8B-B14F-4D97-AF65-F5344CB8AC3E}">
        <p14:creationId xmlns:p14="http://schemas.microsoft.com/office/powerpoint/2010/main" val="2855090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次日早晨，约在献祭的时候，有水从以东而来，遍地就满了水。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happened in the morning, when the grain offering was offered, that suddenly water came by way of Edom, and the land was filled with water.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摩押众人听见这三王上来要与他们争战，凡能顶盔贯甲的，无论老少，尽都聚集站在边界上。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all the Moabites heard that the kings had come up to fight against them, all who were able to bear arms and older were gathered; and they stood at the border.</a:t>
            </a:r>
          </a:p>
        </p:txBody>
      </p:sp>
    </p:spTree>
    <p:extLst>
      <p:ext uri="{BB962C8B-B14F-4D97-AF65-F5344CB8AC3E}">
        <p14:creationId xmlns:p14="http://schemas.microsoft.com/office/powerpoint/2010/main" val="2855090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次日早晨，日光照在水上。摩押人起来，看见对面水红如血，</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rose up early in the morning, and the sun was shining on the water; and the Moabites saw the water on the other side as red as blood.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就说：“这是血啊！必是三王互相击杀，俱都灭亡。摩押人哪，我们现在去抢夺财物吧！”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said, “This is blood; the kings have surely struck swords and have killed one another; now therefore, Moab, to the spoil!”</a:t>
            </a:r>
          </a:p>
        </p:txBody>
      </p:sp>
    </p:spTree>
    <p:extLst>
      <p:ext uri="{BB962C8B-B14F-4D97-AF65-F5344CB8AC3E}">
        <p14:creationId xmlns:p14="http://schemas.microsoft.com/office/powerpoint/2010/main" val="2855090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摩押人到了以色列营，以色列人就起来攻打他们，以致他们在以色列人面前逃跑。以色列人往前追杀摩押人，直杀入摩押的境内，</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when they came to the camp of Israel, Israel rose up and attacked the Moabites, so that they fled before them; and they entered their land, killing the Moabites.</a:t>
            </a:r>
          </a:p>
        </p:txBody>
      </p:sp>
    </p:spTree>
    <p:extLst>
      <p:ext uri="{BB962C8B-B14F-4D97-AF65-F5344CB8AC3E}">
        <p14:creationId xmlns:p14="http://schemas.microsoft.com/office/powerpoint/2010/main" val="2855090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拆毁摩押的城邑。各人抛石填满一切美田，塞住一切水泉，砍伐各种佳树，只剩下吉珥哈列设的石墙，甩石的兵在四围攻打那城。</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destroyed the cities, and each man threw a stone on every good piece of land and filled it; and they stopped up all the springs of water and cut down all the good trees. But they left the stones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Haraseth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intact. However the slingers surrounded and attacked it.</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55090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摩押王见阵势甚大，难以对敌，就率领七百拿刀的兵，要冲过阵去到以东王那里，却是不能，</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the king of Moab saw that the battle was too fierce for him, he took with him seven hundred men who drew swords, to break through to the king of Edom, but they could not.</a:t>
            </a:r>
          </a:p>
        </p:txBody>
      </p:sp>
    </p:spTree>
    <p:extLst>
      <p:ext uri="{BB962C8B-B14F-4D97-AF65-F5344CB8AC3E}">
        <p14:creationId xmlns:p14="http://schemas.microsoft.com/office/powerpoint/2010/main" val="1194581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便将那应当接续他作王的长子，在城上献为燔祭。以色列人遭遇耶和华的大怒（或作“招人痛恨”），于是三王离开摩押王，各回本国去了。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took his eldest son who would have reigned in his place, and offered him as a burnt offering upon the wall; and there was great indignation against Israel. So they departed from him and returned to their own land.</a:t>
            </a:r>
          </a:p>
        </p:txBody>
      </p:sp>
    </p:spTree>
    <p:extLst>
      <p:ext uri="{BB962C8B-B14F-4D97-AF65-F5344CB8AC3E}">
        <p14:creationId xmlns:p14="http://schemas.microsoft.com/office/powerpoint/2010/main" val="1194581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以色列王约兰的为人。（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摩押背叛以色列，以色列王联合犹太王并以东王联合征讨摩押。（</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联军陷入困境，求问以利沙，以利沙预言以色列联军得胜。（</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9-19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以色列联军得胜，摩押王城上献祭自己长子，以色列联军撤军。（</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20-27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以色列王约兰</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除掉巴力的柱像</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没有除去耶罗波安建立的“拜金牛教”</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为什么只除去部分假神偶像？</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发动攻击摩押人的战争</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然而，他贴近尼八的儿子耶罗波安使以色列人陷在罪里的那罪，总不离开。</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Nevertheless he persisted in the sins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made Israel sin; he did not depart from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摩押王米沙牧养许多羊，每年将十万羊羔的毛和十万公绵羊的毛给以色列王进贡。</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Moab was a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sheepbreeder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regularly paid the king of Israel one hundred thousand lambs and the wool of one hundred thousand rams.</a:t>
            </a:r>
          </a:p>
        </p:txBody>
      </p:sp>
    </p:spTree>
    <p:extLst>
      <p:ext uri="{BB962C8B-B14F-4D97-AF65-F5344CB8AC3E}">
        <p14:creationId xmlns:p14="http://schemas.microsoft.com/office/powerpoint/2010/main" val="2855090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犹大王约沙法</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看似“敬畏神”</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但不恨恶罪，与“罪”结盟</a:t>
            </a:r>
          </a:p>
        </p:txBody>
      </p:sp>
    </p:spTree>
    <p:extLst>
      <p:ext uri="{BB962C8B-B14F-4D97-AF65-F5344CB8AC3E}">
        <p14:creationId xmlns:p14="http://schemas.microsoft.com/office/powerpoint/2010/main" val="1850880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面对危机时</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20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以色列王约兰立刻埋怨神</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约沙法想起神的先知</a:t>
            </a:r>
          </a:p>
        </p:txBody>
      </p:sp>
    </p:spTree>
    <p:extLst>
      <p:ext uri="{BB962C8B-B14F-4D97-AF65-F5344CB8AC3E}">
        <p14:creationId xmlns:p14="http://schemas.microsoft.com/office/powerpoint/2010/main" val="3402733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为什么摩押王献长子为燔祭，以色列人遭遇耶和华的大怒？（王下</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神并不是悦纳了摩押王的献祭！</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摩押王是向假神献祭</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神厌恶反对献“人祭”</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神因以色列人的罪而发怒</a:t>
            </a:r>
          </a:p>
        </p:txBody>
      </p:sp>
    </p:spTree>
    <p:extLst>
      <p:ext uri="{BB962C8B-B14F-4D97-AF65-F5344CB8AC3E}">
        <p14:creationId xmlns:p14="http://schemas.microsoft.com/office/powerpoint/2010/main" val="1561143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为什么摩押王献长子为燔祭，以色列人遭遇耶和华的大怒？（王下</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神因以色列人的罪而发怒</a:t>
            </a:r>
          </a:p>
          <a:p>
            <a:pPr lvl="1" algn="just">
              <a:lnSpc>
                <a:spcPct val="150000"/>
              </a:lnSpc>
              <a:buFont typeface="Wingdings" pitchFamily="2" charset="2"/>
              <a:buChar char="Ø"/>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约兰王并未真正悔改</a:t>
            </a:r>
          </a:p>
          <a:p>
            <a:pPr lvl="1" algn="just">
              <a:lnSpc>
                <a:spcPct val="150000"/>
              </a:lnSpc>
              <a:buFont typeface="Wingdings" pitchFamily="2" charset="2"/>
              <a:buChar char="Ø"/>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这场战争本身并非出于神的命令</a:t>
            </a:r>
          </a:p>
          <a:p>
            <a:pPr lvl="1" algn="just">
              <a:lnSpc>
                <a:spcPct val="150000"/>
              </a:lnSpc>
              <a:buFont typeface="Wingdings" pitchFamily="2" charset="2"/>
              <a:buChar char="Ø"/>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摩押王的“长子祭”带来极端邪恶属灵黑暗</a:t>
            </a:r>
          </a:p>
          <a:p>
            <a:pPr lvl="1" algn="just">
              <a:lnSpc>
                <a:spcPct val="150000"/>
              </a:lnSpc>
              <a:buFont typeface="Wingdings" pitchFamily="2" charset="2"/>
              <a:buChar char="Ø"/>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神的怒气制止以色列人陷入更深的属灵黑暗</a:t>
            </a:r>
          </a:p>
        </p:txBody>
      </p:sp>
    </p:spTree>
    <p:extLst>
      <p:ext uri="{BB962C8B-B14F-4D97-AF65-F5344CB8AC3E}">
        <p14:creationId xmlns:p14="http://schemas.microsoft.com/office/powerpoint/2010/main" val="1334797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今天的教会有没有与“罪”结盟的现象？举例说明。</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自己有没有过“挖沟”（</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a:latin typeface="微软雅黑" panose="020B0503020204020204" pitchFamily="34" charset="-122"/>
                <a:ea typeface="微软雅黑" panose="020B0503020204020204" pitchFamily="34" charset="-122"/>
                <a:cs typeface="Calibri" panose="020F0502020204030204" pitchFamily="34" charset="0"/>
              </a:rPr>
              <a:t>的经历</a:t>
            </a:r>
            <a:r>
              <a:rPr lang="en-US" altLang="zh-CN" sz="3200" b="1" kern="10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在尚未看到神作为之前，先凭信心顺服？ </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犹大王约沙法为什么要进攻摩押？他发动战争是为了得到什么？神不让他完全得胜的原因有哪些？</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亚哈死后，摩押王背叛以色列王。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it happened, when Ahab died, that the king of Moab rebelled against the king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那时约兰王出撒玛利亚，数点以色列众人。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out of Samaria at that time and mustered all Israel.</a:t>
            </a:r>
          </a:p>
        </p:txBody>
      </p:sp>
    </p:spTree>
    <p:extLst>
      <p:ext uri="{BB962C8B-B14F-4D97-AF65-F5344CB8AC3E}">
        <p14:creationId xmlns:p14="http://schemas.microsoft.com/office/powerpoint/2010/main" val="2855090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前行的时候，差人去见犹大王约沙法，说：“摩押王背叛我，你肯同我去攻打摩押吗？”他说：“我肯上去，你我不分彼此，我的民与你的民一样，我的马与你的马一样。”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went and sent to Jehoshaphat king of Judah, saying, “The king of Moab has rebelled against me. Will you go with me to fight against Moab?” And he said, “I will go up; I am as you are, my people as your people, my horses as your horses.”</a:t>
            </a:r>
          </a:p>
        </p:txBody>
      </p:sp>
    </p:spTree>
    <p:extLst>
      <p:ext uri="{BB962C8B-B14F-4D97-AF65-F5344CB8AC3E}">
        <p14:creationId xmlns:p14="http://schemas.microsoft.com/office/powerpoint/2010/main" val="2855090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约兰说：“我们从哪条路上去呢？”回答说：“从以东旷野的路上去。”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said, “Which way shall we go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up?”And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answered, “By way of the Wilderness of Edom.”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于是，以色列王和犹大王，并以东王，都一同去绕行七日的路程，军队和所带的牲畜没有水喝。</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king of Israel went with the king of Judah and the king of Edom, and they marched on that roundabout route seven days; and there was no water for the army, nor for the animals that followed them.</a:t>
            </a:r>
          </a:p>
        </p:txBody>
      </p:sp>
    </p:spTree>
    <p:extLst>
      <p:ext uri="{BB962C8B-B14F-4D97-AF65-F5344CB8AC3E}">
        <p14:creationId xmlns:p14="http://schemas.microsoft.com/office/powerpoint/2010/main" val="2855090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以色列王说：“哀哉！耶和华招聚我们这三王，乃要交在摩押人的手里。</a:t>
            </a:r>
            <a:r>
              <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the king of Israel said, “Alas! For the Lord has called these three kings together to deliver them into the hand of Moab.”</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约沙法说：“这里不是有耶和华的先知吗？我们可以托他求问耶和华。”以色列王的一个臣子回答说：“这里有沙法的儿子以利沙，就是从前服侍以利亚的（原文作“倒水在以利亚手上的”）。</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Jehoshaphat said, “Is there no prophet of the Lord here, that we may inquire of the Lord by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him?”So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one of the servants of the king of Israel answered and said, “Elisha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Shaphat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is here, who poured water on the hands of Elijah.”</a:t>
            </a:r>
          </a:p>
        </p:txBody>
      </p:sp>
    </p:spTree>
    <p:extLst>
      <p:ext uri="{BB962C8B-B14F-4D97-AF65-F5344CB8AC3E}">
        <p14:creationId xmlns:p14="http://schemas.microsoft.com/office/powerpoint/2010/main" val="2855090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约沙法说：“他必有耶和华的话。”于是，以色列王和约沙法，并以东王，都下去见他。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Jehoshaphat said, “The word of the Lord is with him.” So the king of Israel and Jehoshaphat and the king of Edom went down to him.</a:t>
            </a:r>
          </a:p>
        </p:txBody>
      </p:sp>
    </p:spTree>
    <p:extLst>
      <p:ext uri="{BB962C8B-B14F-4D97-AF65-F5344CB8AC3E}">
        <p14:creationId xmlns:p14="http://schemas.microsoft.com/office/powerpoint/2010/main" val="2855090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以利沙对以色列王说：“我与你何干？去问你父亲的先知和你母亲的先知吧！”以色列王对他说：“不要这样说，耶和华招聚我们这三王，乃要交在摩押人的手里。”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Elisha said to the king of Israel, “What have I to do with you? Go to the prophets of your father and the prophets of your mother.” But the king of Israel said to him, “No, for the Lord has called these three kings together to deliver them into the hand of Moab.”</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55090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3:1-27】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以利沙说：“我指着所侍奉永生的万军耶和华起誓，我若不看犹大王约沙法的情面，必不理你，不顾你。</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Elisha said, “As the Lord of hosts lives, before whom I stand, surely were it not that I regard the presence of Jehoshaphat king of Judah, I would not look at you, nor see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现在你们给我找一个弹琴的来。”弹琴的时候，耶和华的灵（原文作“手”）就降在以利沙身上。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now bring me a musician.” Then it happened, when the musician played, that the hand of the Lord came upon him.</a:t>
            </a:r>
          </a:p>
        </p:txBody>
      </p:sp>
    </p:spTree>
    <p:extLst>
      <p:ext uri="{BB962C8B-B14F-4D97-AF65-F5344CB8AC3E}">
        <p14:creationId xmlns:p14="http://schemas.microsoft.com/office/powerpoint/2010/main" val="2855090767"/>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60297</TotalTime>
  <Words>2774</Words>
  <Application>Microsoft Office PowerPoint</Application>
  <PresentationFormat>On-screen Show (4:3)</PresentationFormat>
  <Paragraphs>103</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微软雅黑</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2412</cp:revision>
  <dcterms:created xsi:type="dcterms:W3CDTF">2014-02-25T17:54:08Z</dcterms:created>
  <dcterms:modified xsi:type="dcterms:W3CDTF">2025-12-20T04:23:53Z</dcterms:modified>
</cp:coreProperties>
</file>