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3"/>
  </p:notesMasterIdLst>
  <p:handoutMasterIdLst>
    <p:handoutMasterId r:id="rId24"/>
  </p:handoutMasterIdLst>
  <p:sldIdLst>
    <p:sldId id="5211" r:id="rId2"/>
    <p:sldId id="5278" r:id="rId3"/>
    <p:sldId id="5279" r:id="rId4"/>
    <p:sldId id="5280" r:id="rId5"/>
    <p:sldId id="5281" r:id="rId6"/>
    <p:sldId id="5282" r:id="rId7"/>
    <p:sldId id="5283" r:id="rId8"/>
    <p:sldId id="5284" r:id="rId9"/>
    <p:sldId id="5285" r:id="rId10"/>
    <p:sldId id="5286" r:id="rId11"/>
    <p:sldId id="5287" r:id="rId12"/>
    <p:sldId id="5288" r:id="rId13"/>
    <p:sldId id="5289" r:id="rId14"/>
    <p:sldId id="5290" r:id="rId15"/>
    <p:sldId id="5291" r:id="rId16"/>
    <p:sldId id="5292" r:id="rId17"/>
    <p:sldId id="5293" r:id="rId18"/>
    <p:sldId id="4667" r:id="rId19"/>
    <p:sldId id="5213" r:id="rId20"/>
    <p:sldId id="5041" r:id="rId21"/>
    <p:sldId id="4425" r:id="rId22"/>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063" autoAdjust="0"/>
    <p:restoredTop sz="94660"/>
  </p:normalViewPr>
  <p:slideViewPr>
    <p:cSldViewPr>
      <p:cViewPr>
        <p:scale>
          <a:sx n="70" d="100"/>
          <a:sy n="70" d="100"/>
        </p:scale>
        <p:origin x="-120" y="-99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2026/1/2</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2026/1/2</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2026/1/2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2026/1/2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2026/1/2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2026/1/2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2026/1/2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2026/1/2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2026/1/2</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2026/1/2</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2026/1/2</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2026/1/2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2026/1/2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2026/1/2</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5:1-27】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亚兰王的元帅乃缦，在他主人面前为尊为大，因耶和华曾藉他使亚兰人得胜；他又是大能的勇士，只是长了大麻风。</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Naaman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commander of the army of the king of Syria, was a great and honorable man in the eyes of his master, because by him the Lord had given victory to Syria. He was also a mighty man of valor, but a leper.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先前亚兰人成群地出去，从以色列国掳了一个小女子，这女子就服侍乃缦的妻。</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 Syrians had gone out on raids, and had brought back captive a young girl from the land of Israel. She waited on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Naaman’s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wife.</a:t>
            </a:r>
          </a:p>
        </p:txBody>
      </p:sp>
    </p:spTree>
    <p:extLst>
      <p:ext uri="{BB962C8B-B14F-4D97-AF65-F5344CB8AC3E}">
        <p14:creationId xmlns:p14="http://schemas.microsoft.com/office/powerpoint/2010/main" val="3113602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5:1-27】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乃缦带着一切跟随他的人，回到神人那里，站在他面前说：“如今我知道，除了以色列之外，普天下没有　神。现在求你收点仆人的礼物。”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returned to the man of God, he and all his aides, and came and stood before him; and he said, “Indeed, now I know that there is no God in all the earth, except in Israel; now therefore, please take a gift from your servant.” </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以利沙说：“我指着所侍奉永生的耶和华起誓，我必不受。”乃缦再三地求他，他却不受</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said, “As the Lord lives, before whom I stand, I will receive nothing.” And he urged him to take it, but he refused.</a:t>
            </a:r>
          </a:p>
        </p:txBody>
      </p:sp>
    </p:spTree>
    <p:extLst>
      <p:ext uri="{BB962C8B-B14F-4D97-AF65-F5344CB8AC3E}">
        <p14:creationId xmlns:p14="http://schemas.microsoft.com/office/powerpoint/2010/main" val="15674515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5:1-27】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乃缦说：“你若不肯受，请将两骡子驮的土赐给仆人。从今以后，仆人必不再将燔祭或平安祭献与别神，只献给耶和华</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Naaman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said, “Then, if not, please let your servant be given two mule-loads of earth; for your servant will no longer offer either burnt offering or sacrifice to other gods, but to the Lord</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5674515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5:1-27】</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惟有一件事，愿耶和华饶恕你仆人：我主人进临门庙叩拜的时候，我用手搀他在临门庙，我也屈身。我在临门庙屈身的这事，愿耶和华饶恕我。”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Yet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in this thing may the Lord pardon your servant: when my master goes into the temple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Rimmon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to worship there, and he leans on my hand, and I bow down in the temple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Rimmon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I bow down in the temple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Rimmon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may the Lord please pardon your servant in this thing.”</a:t>
            </a:r>
          </a:p>
        </p:txBody>
      </p:sp>
    </p:spTree>
    <p:extLst>
      <p:ext uri="{BB962C8B-B14F-4D97-AF65-F5344CB8AC3E}">
        <p14:creationId xmlns:p14="http://schemas.microsoft.com/office/powerpoint/2010/main" val="15674515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5:1-27】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以利沙对他说：“你可以平平安安地回去。”乃缦就离开他去了，走了不远</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said to him, “Go in peace.” So he departed from him a short distance.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神人以利沙的仆人基哈西心里说：“我主人不愿从这亚兰人乃缦手里受他带来的礼物，我指着永生的耶和华起誓，我必跑去追上他，向他要些。”</a:t>
            </a: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Gehazi</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servant of Elisha the man of God, said, “Look, my master has spared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Naaman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this Syrian, while not receiving from his hands what he brought; but as the Lord lives, I will run after him and take something from him.”</a:t>
            </a:r>
          </a:p>
        </p:txBody>
      </p:sp>
    </p:spTree>
    <p:extLst>
      <p:ext uri="{BB962C8B-B14F-4D97-AF65-F5344CB8AC3E}">
        <p14:creationId xmlns:p14="http://schemas.microsoft.com/office/powerpoint/2010/main" val="15674515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5:1-27】</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于是基哈西追赶乃缦。乃缦看见有人追赶，就急忙下车迎着他，说：“都平安吗？”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Gehazi</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pursued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Naaman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When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Naaman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saw him running after him, he got down from the chariot to meet him, and said, “Is all well?”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说：“都平安。我主人打发我来说：刚才有两个少年人，是先知门徒，从以法莲山地来见我。请你赐他们一他连得银子、两套衣裳。”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he said, “All is well. My master has sent me, saying, ‘Indeed, just now two young men of the sons of the prophets have come to me from the mountains of Ephraim. Please give them a talent of silver and two changes of garments.’”</a:t>
            </a:r>
          </a:p>
        </p:txBody>
      </p:sp>
    </p:spTree>
    <p:extLst>
      <p:ext uri="{BB962C8B-B14F-4D97-AF65-F5344CB8AC3E}">
        <p14:creationId xmlns:p14="http://schemas.microsoft.com/office/powerpoint/2010/main" val="19965415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5:1-27】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乃缦说：“请受二他连得。”再三地请受，便将二他连得银子装在两个口袋里，又将两套衣裳交给两个仆人，他们就在基哈西前头抬着走</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Naaman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said, “Please, take two talents.” And he urged him, and bound two talents of silver in two bags, with two changes of garments, and handed them to two of his servants; and they carried them on ahead of him.</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到了山冈，基哈西从他们手中接过来，放在屋里，打发他们回去。</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When he came to the citadel, he took them from their hand, and stored them away in the house; then he let the men go, and they departed.</a:t>
            </a:r>
          </a:p>
        </p:txBody>
      </p:sp>
    </p:spTree>
    <p:extLst>
      <p:ext uri="{BB962C8B-B14F-4D97-AF65-F5344CB8AC3E}">
        <p14:creationId xmlns:p14="http://schemas.microsoft.com/office/powerpoint/2010/main" val="19965415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2 Kin 5:1-27】</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基哈西进去，站在他主人面前。以利沙问他说：“基哈西你从哪里来？”回答说：“仆人没有往哪里去。”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Now he went in and stood before his master. Elisha said to him, “Where did you go,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Gehazi</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?”And he said, “Your servant did not go anywhere.”</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以利沙对他说：“那人下车转回迎你的时候，我的心岂没有去呢？这岂是受银子、衣裳、买橄榄园、葡萄园、牛羊、仆婢的时候呢</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said to him, “Did not my heart go with you when the man turned back from his chariot to meet you?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Is it time to receive money and to receive clothing, olive groves and vineyards, sheep and oxen, male and female servants?</a:t>
            </a:r>
          </a:p>
        </p:txBody>
      </p:sp>
    </p:spTree>
    <p:extLst>
      <p:ext uri="{BB962C8B-B14F-4D97-AF65-F5344CB8AC3E}">
        <p14:creationId xmlns:p14="http://schemas.microsoft.com/office/powerpoint/2010/main" val="19965415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5:1-27】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因此，乃缦的大麻风必沾染你和你的后裔，直到永远。”基哈西从以利沙面前退出去，就长了大麻风，像雪那样白</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leprosy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Naaman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shall cling to you and your descendants forever.” And he went out from his presence leprous, as white as snow.</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965415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23664" y="0"/>
            <a:ext cx="9144000" cy="6858000"/>
          </a:xfrm>
        </p:spPr>
        <p:txBody>
          <a:bodyPr>
            <a:noAutofit/>
          </a:bodyPr>
          <a:lstStyle/>
          <a:p>
            <a:pPr marL="0" indent="0" algn="just">
              <a:lnSpc>
                <a:spcPct val="15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亚兰人的元帅乃缦得大麻风（</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乃缦得医治（</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2-14</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乃缦对以利沙的感恩（</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15-19</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以利</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沙惩罚仆人基哈西，</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使他得大麻风。（</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20-27</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6714947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20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乃</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缦得医治的过程</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位高权重，但身患恶疾。</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从卑微的以色列女仆得到指引</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骄傲的罪人本相</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听从仆人的劝解</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顺服先知以利沙的指示，终得医治。</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更进一步的“信心“</a:t>
            </a: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41657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5:1-27】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她对主母说：“巴不得我主人去见撒玛利亚的先知，必能治好他的大麻风。”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she said to her mistress, “If only my master were with the prophet who is in Samaria! For he would heal him of his leprosy.”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乃缦进去，告诉他主人说，以色列国的女子如此如此说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Naaman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went in and told his master, saying, “Thus and thus said the girl who is from the land of Israel.”</a:t>
            </a:r>
          </a:p>
        </p:txBody>
      </p:sp>
    </p:spTree>
    <p:extLst>
      <p:ext uri="{BB962C8B-B14F-4D97-AF65-F5344CB8AC3E}">
        <p14:creationId xmlns:p14="http://schemas.microsoft.com/office/powerpoint/2010/main" val="15674515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20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基</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哈希的罪</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贪爱金钱</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悖逆</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编造谎言</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让主人蒙羞</a:t>
            </a:r>
          </a:p>
        </p:txBody>
      </p:sp>
    </p:spTree>
    <p:extLst>
      <p:ext uri="{BB962C8B-B14F-4D97-AF65-F5344CB8AC3E}">
        <p14:creationId xmlns:p14="http://schemas.microsoft.com/office/powerpoint/2010/main" val="185088003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2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问题</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讨论：</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在乃缦得医治的整个过程中，哪一步对于乃缦来说是最难迈出的一步？为什么？</a:t>
            </a: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慕迪：“乃缦有两个病</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骄傲和大麻风。前者跟后者一样需要医治。” 讨论神是分别通过哪些步骤，分别使用哪些人物医治乃缦的“骄傲病”？</a:t>
            </a: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我曾经的“骄傲病”是怎样被神医治的？神通过哪些人？哪些事？</a:t>
            </a: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5:1-27】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亚兰王说：“你可以去，我也达信于以色列王。”于是，乃缦带银子十他连得、金子六千舍客勒、衣裳十套，就去了，</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the king of Syria said, “Go now, and I will send a letter to the king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Israel.”So</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he departed and took with him ten talents of silver, six thousand shekels of gold, and ten changes of clothing.</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且带信给以色列王，信上说：“我打发臣仆乃缦去见你，你接到这信，就要治好他的大麻风。”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he brought the letter to the king of Israel, which said, Now be advised, when this letter comes to you, that I have sent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Naaman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my servant to you, that you may heal him of his leprosy.</a:t>
            </a:r>
          </a:p>
        </p:txBody>
      </p:sp>
    </p:spTree>
    <p:extLst>
      <p:ext uri="{BB962C8B-B14F-4D97-AF65-F5344CB8AC3E}">
        <p14:creationId xmlns:p14="http://schemas.microsoft.com/office/powerpoint/2010/main" val="15674515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5:1-27】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以色列王看了信，就撕裂衣服，说：“我岂是　神，能使人死使人活呢？这人竟打发人来，叫我治好他的大麻风。你们看一看，这人何以寻隙攻击我呢？”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it happened, when the king of Israel read the letter, that he tore his clothes and said, “Am I God, to kill and make alive, that this man sends a man to me to heal him of his leprosy? Therefore please consider, and see how he seeks a quarrel with me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5674515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5:1-27】</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神人以利沙听见以色列王撕裂衣服，就打发人去见王，说：“你为什么撕了衣服呢？可使那人到我这里来，他就知道以色列中有先知了。”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was, when Elisha the man of God heard that the king of Israel had torn his clothes, that he sent to the king, saying, “Why have you torn your clothes? Please let him come to me, and he shall know that there is a prophet in Israel.”</a:t>
            </a:r>
          </a:p>
        </p:txBody>
      </p:sp>
    </p:spTree>
    <p:extLst>
      <p:ext uri="{BB962C8B-B14F-4D97-AF65-F5344CB8AC3E}">
        <p14:creationId xmlns:p14="http://schemas.microsoft.com/office/powerpoint/2010/main" val="15674515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5:1-27】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于是，乃缦带着车马到了以利沙的家，站在门前</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Naaman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went with his horses and chariot, and he stood at the door of Elisha’s house.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以利沙打发一个使者，对乃缦说：“你去在约旦河中沐浴七回，你的肉就必复原，而得洁净。”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Elisha sent a messenger to him, saying, “Go and wash in the Jordan seven times, and your flesh shall be restored to you, and you shall be clean.”</a:t>
            </a:r>
          </a:p>
        </p:txBody>
      </p:sp>
    </p:spTree>
    <p:extLst>
      <p:ext uri="{BB962C8B-B14F-4D97-AF65-F5344CB8AC3E}">
        <p14:creationId xmlns:p14="http://schemas.microsoft.com/office/powerpoint/2010/main" val="15674515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5:1-27】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乃缦却发怒走了，说：“我想他必定出来见我，站着求告耶和华他　神的名，在患处以上摇手，治好这大麻风</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Naaman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became furious, and went away and said, “Indeed, I said to myself, ‘He will surely come out to me, and stand and call on the name of the Lord his God, and wave his hand over the place, and heal the leprosy</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5674515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5:1-27】</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大马士革的河亚罢拿和法珥法，岂不比以色列的一切水更好吗？我在那里沐浴不得洁净吗？”于是气忿忿地转身去了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Are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not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Abanah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Pharpar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rivers of Damascus, better than all the waters of Israel? Could I not wash in them and be clean?” So he turned and went away in a rage.</a:t>
            </a:r>
          </a:p>
        </p:txBody>
      </p:sp>
    </p:spTree>
    <p:extLst>
      <p:ext uri="{BB962C8B-B14F-4D97-AF65-F5344CB8AC3E}">
        <p14:creationId xmlns:p14="http://schemas.microsoft.com/office/powerpoint/2010/main" val="15674515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5:1-27】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他的仆人进前来，对他说：“我父啊，先知若吩咐你作一件大事，你岂不作吗？何况说你去沐浴而得洁净呢？”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his servants came near and spoke to him, and said, “My father, if the prophet had told you to do something great, would you not have done it? How much more then, when he says to you, ‘Wash, and be clean’?”</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于是乃缦下去，照着神人的话，在约旦河里沐浴七回，他的肉复原，好像小孩子的肉，他就洁净了。</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he went down and dipped seven times in the Jordan, according to the saying of the man of God; and his flesh was restored like the flesh of a little child, and he was clean.</a:t>
            </a:r>
          </a:p>
        </p:txBody>
      </p:sp>
    </p:spTree>
    <p:extLst>
      <p:ext uri="{BB962C8B-B14F-4D97-AF65-F5344CB8AC3E}">
        <p14:creationId xmlns:p14="http://schemas.microsoft.com/office/powerpoint/2010/main" val="156745151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61176</TotalTime>
  <Words>1902</Words>
  <Application>Microsoft Office PowerPoint</Application>
  <PresentationFormat>全屏显示(4:3)</PresentationFormat>
  <Paragraphs>88</Paragraphs>
  <Slides>21</Slides>
  <Notes>0</Notes>
  <HiddenSlides>0</HiddenSlides>
  <MMClips>0</MMClips>
  <ScaleCrop>false</ScaleCrop>
  <HeadingPairs>
    <vt:vector size="4" baseType="variant">
      <vt:variant>
        <vt:lpstr>主题</vt:lpstr>
      </vt:variant>
      <vt:variant>
        <vt:i4>1</vt:i4>
      </vt:variant>
      <vt:variant>
        <vt:lpstr>幻灯片标题</vt:lpstr>
      </vt:variant>
      <vt:variant>
        <vt:i4>21</vt:i4>
      </vt:variant>
    </vt:vector>
  </HeadingPairs>
  <TitlesOfParts>
    <vt:vector size="22"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user</cp:lastModifiedBy>
  <cp:revision>2426</cp:revision>
  <dcterms:created xsi:type="dcterms:W3CDTF">2014-02-25T17:54:08Z</dcterms:created>
  <dcterms:modified xsi:type="dcterms:W3CDTF">2026-01-03T00:04:18Z</dcterms:modified>
</cp:coreProperties>
</file>