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5211" r:id="rId2"/>
    <p:sldId id="5294" r:id="rId3"/>
    <p:sldId id="5295" r:id="rId4"/>
    <p:sldId id="5296" r:id="rId5"/>
    <p:sldId id="5297" r:id="rId6"/>
    <p:sldId id="5298" r:id="rId7"/>
    <p:sldId id="5299" r:id="rId8"/>
    <p:sldId id="5300" r:id="rId9"/>
    <p:sldId id="5301" r:id="rId10"/>
    <p:sldId id="5302" r:id="rId11"/>
    <p:sldId id="5303" r:id="rId12"/>
    <p:sldId id="5304" r:id="rId13"/>
    <p:sldId id="5305" r:id="rId14"/>
    <p:sldId id="5306" r:id="rId15"/>
    <p:sldId id="5307" r:id="rId16"/>
    <p:sldId id="5308" r:id="rId17"/>
    <p:sldId id="5309" r:id="rId18"/>
    <p:sldId id="5278" r:id="rId19"/>
    <p:sldId id="4667" r:id="rId20"/>
    <p:sldId id="5213" r:id="rId21"/>
    <p:sldId id="5041" r:id="rId22"/>
    <p:sldId id="5310" r:id="rId23"/>
    <p:sldId id="5311" r:id="rId24"/>
    <p:sldId id="4425"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先知门徒对以利沙说：“看哪，我们同你所住的地方过于窄小，</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sons of the prophets said to Elisha, “See now, the place where we dwell with you is too small for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求你容我们往约旦河去，各人从那里取一根木料建造房屋居住。”他说：“你们去吧！”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Please, let us go to the Jordan, and let every man take a beam from there, and let us make there a place where we may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dwell.”So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answered, “Go.”</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以利沙对他们说：“这不是那道，也不是那城，你们跟我去，我必领你们到所寻找的人那里。”于是，领他们到了撒玛利亚。</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Elisha said to them, “This is not the way, nor is this the city. Follow me, and I will bring you to the man whom you seek.” But he led them to Samaria.</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他们进了撒玛利亚，以利沙祷告说：“耶和华啊，求你开这些人的眼目，使他们能看见。”耶和华开他们的眼目，他们就看见了。不料，是在撒玛利亚的城中。</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it was, when they had come to Samaria, that Elisha said, “Lord, open the eyes of these men, that they may see.” And the Lord opened their eyes, and they saw; and there they were, inside Samaria!</a:t>
            </a:r>
          </a:p>
        </p:txBody>
      </p:sp>
    </p:spTree>
    <p:extLst>
      <p:ext uri="{BB962C8B-B14F-4D97-AF65-F5344CB8AC3E}">
        <p14:creationId xmlns:p14="http://schemas.microsoft.com/office/powerpoint/2010/main" val="605184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以色列王见了他们，就问以利沙说：“我父啊，我可以击杀他们吗？”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the king of Israel saw them, he said to Elisha, “My father, shall I kill them? Shall I kill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回答说：“不可击杀他们。就是你用刀用弓掳来的，岂可击杀他们呢（或作“也不可击杀，何况这些人呢？”）？当在他们面前设摆饮食，使他们吃喝，回到他们的主人那里。”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he answered, “You shall not kill them. Would you kill those whom you have taken captive with your sword and your bow? Set food and water before them, that they may eat and drink and go to their master.”</a:t>
            </a:r>
          </a:p>
        </p:txBody>
      </p:sp>
    </p:spTree>
    <p:extLst>
      <p:ext uri="{BB962C8B-B14F-4D97-AF65-F5344CB8AC3E}">
        <p14:creationId xmlns:p14="http://schemas.microsoft.com/office/powerpoint/2010/main" val="605184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王就为他们预备了许多食物。他们吃喝完了，打发他们回到他们主人那里。从此，亚兰军不再犯以色列境了。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prepared a great feast for them; and after they ate and drank, he sent them away and they went to their master. So the bands of Syrian raiders came no more into the land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此后，亚兰王便哈达聚集他的全军，上来围困撒玛利亚。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happened after this that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gathered all his army, and went up and besieged Samaria.</a:t>
            </a:r>
          </a:p>
        </p:txBody>
      </p:sp>
    </p:spTree>
    <p:extLst>
      <p:ext uri="{BB962C8B-B14F-4D97-AF65-F5344CB8AC3E}">
        <p14:creationId xmlns:p14="http://schemas.microsoft.com/office/powerpoint/2010/main" val="605184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于是撒玛利亚被围困，有饥荒，甚至一个驴头值银八十舍客勒、二升鸽子粪值银五舍客勒。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there was a great famine in Samaria; and indeed they besieged it until a donkey’s head was sold for eighty shekels of silver, and one-fourth of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dove droppings for five shekels of silver.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一日，以色列王在城上经过，有一个妇人向他呼叫说：“我主、我王啊，求你帮助！”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as the king of Israel was passing by on the wall, a woman cried out to him, saying, “Help, my lord, O king!”</a:t>
            </a:r>
          </a:p>
        </p:txBody>
      </p:sp>
    </p:spTree>
    <p:extLst>
      <p:ext uri="{BB962C8B-B14F-4D97-AF65-F5344CB8AC3E}">
        <p14:creationId xmlns:p14="http://schemas.microsoft.com/office/powerpoint/2010/main" val="605184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王说：“耶和华不帮助你，我从何处帮助你？是从禾场、是从酒榨呢？”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“If the Lord does not help you, where can I find help for you? From the threshing floor or from the winepress?”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王问妇人说：“你有什么苦处？”她回答说：“这妇人对我说，将你的儿子取来，我们今日可以吃，明日可以吃我的儿子。</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said to her, “What is troubling you?” And she answered, “This woman said to me, ‘Give your son, that we may eat him today, and we will eat my son tomorrow.’</a:t>
            </a:r>
          </a:p>
        </p:txBody>
      </p:sp>
    </p:spTree>
    <p:extLst>
      <p:ext uri="{BB962C8B-B14F-4D97-AF65-F5344CB8AC3E}">
        <p14:creationId xmlns:p14="http://schemas.microsoft.com/office/powerpoint/2010/main" val="605184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我们就煮了我的儿子吃了。次日我对她说：要将你的儿子取来，我们可以吃。她却将她的儿子藏起来了。”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we boiled my son, and ate him. And I said to her on the next day, ‘Give your son, that we may eat him’; but she has hidden her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王听见妇人的话，就撕裂衣服（王在城上经过），百姓看见王贴身穿着麻衣。</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when the king heard the words of the woman, that he tore his clothes; and as he passed by on the wall, the people looked, and there underneath he had sackcloth on his body.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05184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王说：“我今日若容沙法的儿子以利沙的头仍在他项上，愿　神重重地降罚与我！”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“God do so to me and more also, if the head of Elisha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remains on him today!”</a:t>
            </a:r>
          </a:p>
        </p:txBody>
      </p:sp>
    </p:spTree>
    <p:extLst>
      <p:ext uri="{BB962C8B-B14F-4D97-AF65-F5344CB8AC3E}">
        <p14:creationId xmlns:p14="http://schemas.microsoft.com/office/powerpoint/2010/main" val="605184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利沙正坐在家中，长老也与他同坐。王打发一个伺候他的人去，他还没有到，以利沙对长老说：“你们看这凶手之子，打发人来斩我的头，你们看着使者来到，就关上门，用门将他推出去。在他后头不是有他主人脚步的响声吗？”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Elisha was sitting in his house, and the elders were sitting with him. And the king sent a man ahead of him, but before the messenger came to him, he said to the elders, “Do you see how this son of a murderer has sent someone to take away my head? Look, when the messenger comes, shut the door, and hold him fast at the door. Is not the sound of his master’s feet behind him?”</a:t>
            </a:r>
          </a:p>
        </p:txBody>
      </p:sp>
    </p:spTree>
    <p:extLst>
      <p:ext uri="{BB962C8B-B14F-4D97-AF65-F5344CB8AC3E}">
        <p14:creationId xmlns:p14="http://schemas.microsoft.com/office/powerpoint/2010/main" val="605184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5:1-27】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正说话的时候，使者来到，王也到了，说：“这灾祸是从耶和华那里来的，我何必再仰望耶和华呢？”</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while he was still talking with them, there was the messenger, coming down to him; and then the king said, “Surely this calamity is from the Lord; why should I wait for the Lord any longer?”</a:t>
            </a:r>
          </a:p>
        </p:txBody>
      </p:sp>
    </p:spTree>
    <p:extLst>
      <p:ext uri="{BB962C8B-B14F-4D97-AF65-F5344CB8AC3E}">
        <p14:creationId xmlns:p14="http://schemas.microsoft.com/office/powerpoint/2010/main" val="1567451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以利沙所行的神迹 </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他使铁斧浮上水面（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他把亚兰王的隐秘图谋告诉以色列王（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他使自己脱出那些抓捕他的人之手（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亚兰人围困撒玛利亚，以色列人陷入可怕困境（</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24-33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有一人说：“求你与仆人同去。”回答说：“我可以去。”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one said, “Please consent to go with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servants.”And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answered, “I will go.”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于是以利沙与他们同去。到了约旦河，就砍伐树木。</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went with them. And when they came to the Jordan, they cut down trees.</a:t>
            </a:r>
          </a:p>
        </p:txBody>
      </p:sp>
    </p:spTree>
    <p:extLst>
      <p:ext uri="{BB962C8B-B14F-4D97-AF65-F5344CB8AC3E}">
        <p14:creationId xmlns:p14="http://schemas.microsoft.com/office/powerpoint/2010/main" val="605184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斧头浮水（</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“小事”蒙神看顾</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“小事”亦要求告依靠神</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“工具”的寻回</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看见神的“火车火马（军队）”</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仆人看见“看得见的”敌人的强大（世界上的强权势力）</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以利沙看见“看不见的”神的军队</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“看得见的”与“看不见的”同时并存</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求神医治“属灵瞎眼”</a:t>
            </a:r>
          </a:p>
        </p:txBody>
      </p:sp>
    </p:spTree>
    <p:extLst>
      <p:ext uri="{BB962C8B-B14F-4D97-AF65-F5344CB8AC3E}">
        <p14:creationId xmlns:p14="http://schemas.microsoft.com/office/powerpoint/2010/main" val="1850880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以善胜恶</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不消灭敌人</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善待敌人</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爱仇敌（化敌为友）</a:t>
            </a:r>
          </a:p>
        </p:txBody>
      </p:sp>
    </p:spTree>
    <p:extLst>
      <p:ext uri="{BB962C8B-B14F-4D97-AF65-F5344CB8AC3E}">
        <p14:creationId xmlns:p14="http://schemas.microsoft.com/office/powerpoint/2010/main" val="3447677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以色列人的苦境</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罪的后果</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神的审判，神的忍耐不等于神不审判。</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悖逆的罪人在苦境中，仍不悔改</a:t>
            </a:r>
          </a:p>
        </p:txBody>
      </p:sp>
    </p:spTree>
    <p:extLst>
      <p:ext uri="{BB962C8B-B14F-4D97-AF65-F5344CB8AC3E}">
        <p14:creationId xmlns:p14="http://schemas.microsoft.com/office/powerpoint/2010/main" val="3447677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分享信仰经历，神在“小事”上，对自己的保守？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分享信仰经历，自己曾在重重困难中，看见“神的军队（神的作为）”的信仰经历？</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仆人的“看见”加深（喂养）仆人的恐惧，以利沙的“看见”加强（喂养）以利沙的信心，当今世界的各种声音（现象）是怎样喂养人们的恐惧？我们该怎样让自己的信心得到喂养，而不是让自己的恐惧得到喂养？</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有一人砍树的时候，斧头掉在水里，他就呼叫说：“哀哉！我主啊，这斧子是借的。”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as one was cutting down a tree, the iron ax head fell into the water; and he cried out and said, “Alas, master! For it was borrowed.”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神人问说：“掉在哪里了？”他将那地方指给以利沙看。以利沙砍了一根木头，抛在水里，斧头就漂上来了。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man of God said, “Where did it fall?” And he showed him the place. So he cut off a stick, and threw it in there; and he made the iron float.</a:t>
            </a:r>
          </a:p>
        </p:txBody>
      </p:sp>
    </p:spTree>
    <p:extLst>
      <p:ext uri="{BB962C8B-B14F-4D97-AF65-F5344CB8AC3E}">
        <p14:creationId xmlns:p14="http://schemas.microsoft.com/office/powerpoint/2010/main" val="605184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以利沙说：“拿起来吧！”那人就伸手，拿起来了。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he said, “Pick it up for yourself.” So he reached out his hand and took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亚兰王与以色列人争战，和他的臣仆商议说，我要在某处某处安营。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king of Syria was making war against Israel; and he consulted with his servants, saying, “My camp will be in such and such a place.”</a:t>
            </a:r>
          </a:p>
        </p:txBody>
      </p:sp>
    </p:spTree>
    <p:extLst>
      <p:ext uri="{BB962C8B-B14F-4D97-AF65-F5344CB8AC3E}">
        <p14:creationId xmlns:p14="http://schemas.microsoft.com/office/powerpoint/2010/main" val="605184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神人打发人去见以色列王，说：“你要谨慎，不要从某处经过，因为亚兰人从那里下来了。”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man of God sent to the king of Israel, saying, “Beware that you do not pass this place, for the Syrians are coming down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以色列王差人去窥探神人所告诉、所警戒他去的地方，就防备未受其害，不止一两次。</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of Israel sent someone to the place of which the man of God had told him. Thus he warned him, and he was watchful there, not just once or twice.</a:t>
            </a:r>
          </a:p>
        </p:txBody>
      </p:sp>
    </p:spTree>
    <p:extLst>
      <p:ext uri="{BB962C8B-B14F-4D97-AF65-F5344CB8AC3E}">
        <p14:creationId xmlns:p14="http://schemas.microsoft.com/office/powerpoint/2010/main" val="605184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亚兰王因这事心里惊疑，召了臣仆来，对他们说：“我们这里有谁帮助以色列王，你们不指给我吗？”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heart of the king of Syria was greatly troubled by this thing; and he called his servants and said to them, “Will you not show me which of us is for the king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有一个臣仆说：“我主我王，无人帮助他，只有以色列中的先知以利沙，将王在卧房所说的话，告诉以色列王了。”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one of his servants said, “None, my lord, O king; but Elisha, the prophet who is in Israel, tells the king of Israel the words that you speak in your bedroom.”</a:t>
            </a:r>
          </a:p>
        </p:txBody>
      </p:sp>
    </p:spTree>
    <p:extLst>
      <p:ext uri="{BB962C8B-B14F-4D97-AF65-F5344CB8AC3E}">
        <p14:creationId xmlns:p14="http://schemas.microsoft.com/office/powerpoint/2010/main" val="605184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王说：“你们去探他在哪里，我好打发人去捉拿他。”有人告诉王说：“他在多坍。”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said, “Go and see where he is, that I may send and get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him.”And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it was told him, saying, “Surely he is in Dothan.”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王就打发车马和大军，往那里去。夜间到了，围困那城。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he sent horses and chariots and a great army there, and they came by night and surrounded the city.</a:t>
            </a:r>
          </a:p>
        </p:txBody>
      </p:sp>
    </p:spTree>
    <p:extLst>
      <p:ext uri="{BB962C8B-B14F-4D97-AF65-F5344CB8AC3E}">
        <p14:creationId xmlns:p14="http://schemas.microsoft.com/office/powerpoint/2010/main" val="605184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神人的仆人清早起来出去，看见车马军兵围困了城。仆人对神人说：“哀哉！我主啊，我们怎样行才好呢？”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servant of the man of God arose early and went out, there was an army, surrounding the city with horses and chariots. And his servant said to him, “Alas, my master! What shall we do?”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神人说：“不要惧怕！与我们同在的，比与他们同在的更多。”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answered, “Do not fear, for those who are with us are more than those who are with them.”</a:t>
            </a:r>
          </a:p>
        </p:txBody>
      </p:sp>
    </p:spTree>
    <p:extLst>
      <p:ext uri="{BB962C8B-B14F-4D97-AF65-F5344CB8AC3E}">
        <p14:creationId xmlns:p14="http://schemas.microsoft.com/office/powerpoint/2010/main" val="605184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6:1-33】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以利沙祷告说：“耶和华啊，求你开这少年人的眼目，使他能看见。”耶和华开他的眼目，他就看见满山有火车火马围绕以利沙。</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Elisha prayed, and said, “Lord, I pray, open his eyes that he may see.” Then the Lord opened the eyes of the young man, and he saw. And behold, the mountain was full of horses and chariots of fire all around Elisha.</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敌人下到以利沙那里，以利沙祷告耶和华说：“求你使这些人的眼目昏迷。”耶和华就照以利沙的话，使他们的眼目昏迷。</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when the Syrians came down to him, Elisha prayed to the Lord, and said, “Strike this people, I pray, with blindness.” And He struck them with blindness according to the word of Elisha.</a:t>
            </a:r>
          </a:p>
        </p:txBody>
      </p:sp>
    </p:spTree>
    <p:extLst>
      <p:ext uri="{BB962C8B-B14F-4D97-AF65-F5344CB8AC3E}">
        <p14:creationId xmlns:p14="http://schemas.microsoft.com/office/powerpoint/2010/main" val="605184976"/>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61508</TotalTime>
  <Words>3257</Words>
  <Application>Microsoft Office PowerPoint</Application>
  <PresentationFormat>On-screen Show (4:3)</PresentationFormat>
  <Paragraphs>104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2434</cp:revision>
  <dcterms:created xsi:type="dcterms:W3CDTF">2014-02-25T17:54:08Z</dcterms:created>
  <dcterms:modified xsi:type="dcterms:W3CDTF">2026-01-10T04:20:24Z</dcterms:modified>
</cp:coreProperties>
</file>