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25" roundtripDataSignature="AMtx7mhRQIzGUY8GMZF/CABpL9SAGj35s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rm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zh-CN"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86" name="Google Shape;8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31" name="Google Shape;131;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36" name="Google Shape;136;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41" name="Google Shape;141;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46" name="Google Shape;146;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1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51" name="Google Shape;151;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56" name="Google Shape;156;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1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61" name="Google Shape;161;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66" name="Google Shape;166;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71" name="Google Shape;171;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1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76" name="Google Shape;176;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1" name="Google Shape;91;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96" name="Google Shape;96;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1" name="Google Shape;101;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06" name="Google Shape;106;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11" name="Google Shape;111;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16" name="Google Shape;11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21" name="Google Shape;121;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sp>
        <p:nvSpPr>
          <p:cNvPr id="126" name="Google Shape;126;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15" name="Shape 15"/>
        <p:cNvGrpSpPr/>
        <p:nvPr/>
      </p:nvGrpSpPr>
      <p:grpSpPr>
        <a:xfrm>
          <a:off x="0" y="0"/>
          <a:ext cx="0" cy="0"/>
          <a:chOff x="0" y="0"/>
          <a:chExt cx="0" cy="0"/>
        </a:xfrm>
      </p:grpSpPr>
      <p:sp>
        <p:nvSpPr>
          <p:cNvPr id="16" name="Google Shape;16;p2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72" name="Shape 72"/>
        <p:cNvGrpSpPr/>
        <p:nvPr/>
      </p:nvGrpSpPr>
      <p:grpSpPr>
        <a:xfrm>
          <a:off x="0" y="0"/>
          <a:ext cx="0" cy="0"/>
          <a:chOff x="0" y="0"/>
          <a:chExt cx="0" cy="0"/>
        </a:xfrm>
      </p:grpSpPr>
      <p:sp>
        <p:nvSpPr>
          <p:cNvPr id="73" name="Google Shape;73;p3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30"/>
          <p:cNvSpPr txBox="1"/>
          <p:nvPr>
            <p:ph idx="1" type="body"/>
          </p:nvPr>
        </p:nvSpPr>
        <p:spPr>
          <a:xfrm rot="5400000">
            <a:off x="2396331" y="57944"/>
            <a:ext cx="4351338"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5" name="Google Shape;75;p3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8" name="Shape 78"/>
        <p:cNvGrpSpPr/>
        <p:nvPr/>
      </p:nvGrpSpPr>
      <p:grpSpPr>
        <a:xfrm>
          <a:off x="0" y="0"/>
          <a:ext cx="0" cy="0"/>
          <a:chOff x="0" y="0"/>
          <a:chExt cx="0" cy="0"/>
        </a:xfrm>
      </p:grpSpPr>
      <p:sp>
        <p:nvSpPr>
          <p:cNvPr id="79" name="Google Shape;79;p31"/>
          <p:cNvSpPr txBox="1"/>
          <p:nvPr>
            <p:ph type="title"/>
          </p:nvPr>
        </p:nvSpPr>
        <p:spPr>
          <a:xfrm rot="5400000">
            <a:off x="4623594" y="2285207"/>
            <a:ext cx="5811838"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1"/>
          <p:cNvSpPr txBox="1"/>
          <p:nvPr>
            <p:ph idx="1" type="body"/>
          </p:nvPr>
        </p:nvSpPr>
        <p:spPr>
          <a:xfrm rot="5400000">
            <a:off x="623094" y="370681"/>
            <a:ext cx="5811838"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81" name="Google Shape;81;p31"/>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1"/>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1"/>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9" name="Shape 19"/>
        <p:cNvGrpSpPr/>
        <p:nvPr/>
      </p:nvGrpSpPr>
      <p:grpSpPr>
        <a:xfrm>
          <a:off x="0" y="0"/>
          <a:ext cx="0" cy="0"/>
          <a:chOff x="0" y="0"/>
          <a:chExt cx="0" cy="0"/>
        </a:xfrm>
      </p:grpSpPr>
      <p:sp>
        <p:nvSpPr>
          <p:cNvPr id="20" name="Google Shape;20;p22"/>
          <p:cNvSpPr txBox="1"/>
          <p:nvPr>
            <p:ph type="ctrTitle"/>
          </p:nvPr>
        </p:nvSpPr>
        <p:spPr>
          <a:xfrm>
            <a:off x="685800" y="1122363"/>
            <a:ext cx="77724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22"/>
          <p:cNvSpPr txBox="1"/>
          <p:nvPr>
            <p:ph idx="1" type="subTitle"/>
          </p:nvPr>
        </p:nvSpPr>
        <p:spPr>
          <a:xfrm>
            <a:off x="1143000" y="3602038"/>
            <a:ext cx="6858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22" name="Google Shape;22;p22"/>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2"/>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2"/>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25" name="Shape 25"/>
        <p:cNvGrpSpPr/>
        <p:nvPr/>
      </p:nvGrpSpPr>
      <p:grpSpPr>
        <a:xfrm>
          <a:off x="0" y="0"/>
          <a:ext cx="0" cy="0"/>
          <a:chOff x="0" y="0"/>
          <a:chExt cx="0" cy="0"/>
        </a:xfrm>
      </p:grpSpPr>
      <p:sp>
        <p:nvSpPr>
          <p:cNvPr id="26" name="Google Shape;26;p23"/>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23"/>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8" name="Google Shape;28;p23"/>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23"/>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3"/>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31" name="Shape 31"/>
        <p:cNvGrpSpPr/>
        <p:nvPr/>
      </p:nvGrpSpPr>
      <p:grpSpPr>
        <a:xfrm>
          <a:off x="0" y="0"/>
          <a:ext cx="0" cy="0"/>
          <a:chOff x="0" y="0"/>
          <a:chExt cx="0" cy="0"/>
        </a:xfrm>
      </p:grpSpPr>
      <p:sp>
        <p:nvSpPr>
          <p:cNvPr id="32" name="Google Shape;32;p24"/>
          <p:cNvSpPr txBox="1"/>
          <p:nvPr>
            <p:ph type="title"/>
          </p:nvPr>
        </p:nvSpPr>
        <p:spPr>
          <a:xfrm>
            <a:off x="623888" y="1709739"/>
            <a:ext cx="78867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24"/>
          <p:cNvSpPr txBox="1"/>
          <p:nvPr>
            <p:ph idx="1" type="body"/>
          </p:nvPr>
        </p:nvSpPr>
        <p:spPr>
          <a:xfrm>
            <a:off x="623888" y="4589464"/>
            <a:ext cx="78867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34" name="Google Shape;34;p24"/>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4"/>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4"/>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37" name="Shape 37"/>
        <p:cNvGrpSpPr/>
        <p:nvPr/>
      </p:nvGrpSpPr>
      <p:grpSpPr>
        <a:xfrm>
          <a:off x="0" y="0"/>
          <a:ext cx="0" cy="0"/>
          <a:chOff x="0" y="0"/>
          <a:chExt cx="0" cy="0"/>
        </a:xfrm>
      </p:grpSpPr>
      <p:sp>
        <p:nvSpPr>
          <p:cNvPr id="38" name="Google Shape;38;p25"/>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25"/>
          <p:cNvSpPr txBox="1"/>
          <p:nvPr>
            <p:ph idx="1" type="body"/>
          </p:nvPr>
        </p:nvSpPr>
        <p:spPr>
          <a:xfrm>
            <a:off x="6286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25"/>
          <p:cNvSpPr txBox="1"/>
          <p:nvPr>
            <p:ph idx="2" type="body"/>
          </p:nvPr>
        </p:nvSpPr>
        <p:spPr>
          <a:xfrm>
            <a:off x="4629150" y="1825625"/>
            <a:ext cx="38862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1" name="Google Shape;41;p25"/>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25"/>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5"/>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44" name="Shape 44"/>
        <p:cNvGrpSpPr/>
        <p:nvPr/>
      </p:nvGrpSpPr>
      <p:grpSpPr>
        <a:xfrm>
          <a:off x="0" y="0"/>
          <a:ext cx="0" cy="0"/>
          <a:chOff x="0" y="0"/>
          <a:chExt cx="0" cy="0"/>
        </a:xfrm>
      </p:grpSpPr>
      <p:sp>
        <p:nvSpPr>
          <p:cNvPr id="45" name="Google Shape;45;p26"/>
          <p:cNvSpPr txBox="1"/>
          <p:nvPr>
            <p:ph type="title"/>
          </p:nvPr>
        </p:nvSpPr>
        <p:spPr>
          <a:xfrm>
            <a:off x="629841"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26"/>
          <p:cNvSpPr txBox="1"/>
          <p:nvPr>
            <p:ph idx="1" type="body"/>
          </p:nvPr>
        </p:nvSpPr>
        <p:spPr>
          <a:xfrm>
            <a:off x="629842" y="1681163"/>
            <a:ext cx="3868340"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7" name="Google Shape;47;p26"/>
          <p:cNvSpPr txBox="1"/>
          <p:nvPr>
            <p:ph idx="2" type="body"/>
          </p:nvPr>
        </p:nvSpPr>
        <p:spPr>
          <a:xfrm>
            <a:off x="629842" y="2505075"/>
            <a:ext cx="3868340"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8" name="Google Shape;48;p26"/>
          <p:cNvSpPr txBox="1"/>
          <p:nvPr>
            <p:ph idx="3" type="body"/>
          </p:nvPr>
        </p:nvSpPr>
        <p:spPr>
          <a:xfrm>
            <a:off x="4629150" y="1681163"/>
            <a:ext cx="3887391"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9" name="Google Shape;49;p26"/>
          <p:cNvSpPr txBox="1"/>
          <p:nvPr>
            <p:ph idx="4" type="body"/>
          </p:nvPr>
        </p:nvSpPr>
        <p:spPr>
          <a:xfrm>
            <a:off x="4629150" y="2505075"/>
            <a:ext cx="3887391"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50" name="Google Shape;50;p26"/>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26"/>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6"/>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53" name="Shape 53"/>
        <p:cNvGrpSpPr/>
        <p:nvPr/>
      </p:nvGrpSpPr>
      <p:grpSpPr>
        <a:xfrm>
          <a:off x="0" y="0"/>
          <a:ext cx="0" cy="0"/>
          <a:chOff x="0" y="0"/>
          <a:chExt cx="0" cy="0"/>
        </a:xfrm>
      </p:grpSpPr>
      <p:sp>
        <p:nvSpPr>
          <p:cNvPr id="54" name="Google Shape;54;p27"/>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27"/>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7"/>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7"/>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8" name="Shape 58"/>
        <p:cNvGrpSpPr/>
        <p:nvPr/>
      </p:nvGrpSpPr>
      <p:grpSpPr>
        <a:xfrm>
          <a:off x="0" y="0"/>
          <a:ext cx="0" cy="0"/>
          <a:chOff x="0" y="0"/>
          <a:chExt cx="0" cy="0"/>
        </a:xfrm>
      </p:grpSpPr>
      <p:sp>
        <p:nvSpPr>
          <p:cNvPr id="59" name="Google Shape;59;p28"/>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8"/>
          <p:cNvSpPr txBox="1"/>
          <p:nvPr>
            <p:ph idx="1" type="body"/>
          </p:nvPr>
        </p:nvSpPr>
        <p:spPr>
          <a:xfrm>
            <a:off x="3887391" y="987426"/>
            <a:ext cx="462915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61" name="Google Shape;61;p28"/>
          <p:cNvSpPr txBox="1"/>
          <p:nvPr>
            <p:ph idx="2"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2" name="Google Shape;62;p28"/>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8"/>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8"/>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5" name="Shape 65"/>
        <p:cNvGrpSpPr/>
        <p:nvPr/>
      </p:nvGrpSpPr>
      <p:grpSpPr>
        <a:xfrm>
          <a:off x="0" y="0"/>
          <a:ext cx="0" cy="0"/>
          <a:chOff x="0" y="0"/>
          <a:chExt cx="0" cy="0"/>
        </a:xfrm>
      </p:grpSpPr>
      <p:sp>
        <p:nvSpPr>
          <p:cNvPr id="66" name="Google Shape;66;p29"/>
          <p:cNvSpPr txBox="1"/>
          <p:nvPr>
            <p:ph type="title"/>
          </p:nvPr>
        </p:nvSpPr>
        <p:spPr>
          <a:xfrm>
            <a:off x="629841" y="457200"/>
            <a:ext cx="2949178"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9"/>
          <p:cNvSpPr/>
          <p:nvPr>
            <p:ph idx="2" type="pic"/>
          </p:nvPr>
        </p:nvSpPr>
        <p:spPr>
          <a:xfrm>
            <a:off x="3887391" y="987426"/>
            <a:ext cx="4629150" cy="4873625"/>
          </a:xfrm>
          <a:prstGeom prst="rect">
            <a:avLst/>
          </a:prstGeom>
          <a:noFill/>
          <a:ln>
            <a:noFill/>
          </a:ln>
        </p:spPr>
      </p:sp>
      <p:sp>
        <p:nvSpPr>
          <p:cNvPr id="68" name="Google Shape;68;p29"/>
          <p:cNvSpPr txBox="1"/>
          <p:nvPr>
            <p:ph idx="1" type="body"/>
          </p:nvPr>
        </p:nvSpPr>
        <p:spPr>
          <a:xfrm>
            <a:off x="629841" y="2057400"/>
            <a:ext cx="2949178"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9" name="Google Shape;69;p29"/>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9"/>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9"/>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spcAft>
                <a:spcPts val="0"/>
              </a:spcAft>
              <a:buNone/>
              <a:defRPr/>
            </a:lvl1pPr>
            <a:lvl2pPr indent="0" lvl="1" marL="0" algn="r">
              <a:spcBef>
                <a:spcPts val="0"/>
              </a:spcBef>
              <a:spcAft>
                <a:spcPts val="0"/>
              </a:spcAft>
              <a:buNone/>
              <a:defRPr/>
            </a:lvl2pPr>
            <a:lvl3pPr indent="0" lvl="2" marL="0" algn="r">
              <a:spcBef>
                <a:spcPts val="0"/>
              </a:spcBef>
              <a:spcAft>
                <a:spcPts val="0"/>
              </a:spcAft>
              <a:buNone/>
              <a:defRPr/>
            </a:lvl3pPr>
            <a:lvl4pPr indent="0" lvl="3" marL="0" algn="r">
              <a:spcBef>
                <a:spcPts val="0"/>
              </a:spcBef>
              <a:spcAft>
                <a:spcPts val="0"/>
              </a:spcAft>
              <a:buNone/>
              <a:defRPr/>
            </a:lvl4pPr>
            <a:lvl5pPr indent="0" lvl="4" marL="0" algn="r">
              <a:spcBef>
                <a:spcPts val="0"/>
              </a:spcBef>
              <a:spcAft>
                <a:spcPts val="0"/>
              </a:spcAft>
              <a:buNone/>
              <a:defRPr/>
            </a:lvl5pPr>
            <a:lvl6pPr indent="0" lvl="5" marL="0" algn="r">
              <a:spcBef>
                <a:spcPts val="0"/>
              </a:spcBef>
              <a:spcAft>
                <a:spcPts val="0"/>
              </a:spcAft>
              <a:buNone/>
              <a:defRPr/>
            </a:lvl6pPr>
            <a:lvl7pPr indent="0" lvl="6" marL="0" algn="r">
              <a:spcBef>
                <a:spcPts val="0"/>
              </a:spcBef>
              <a:spcAft>
                <a:spcPts val="0"/>
              </a:spcAft>
              <a:buNone/>
              <a:defRPr/>
            </a:lvl7pPr>
            <a:lvl8pPr indent="0" lvl="7" marL="0" algn="r">
              <a:spcBef>
                <a:spcPts val="0"/>
              </a:spcBef>
              <a:spcAft>
                <a:spcPts val="0"/>
              </a:spcAft>
              <a:buNone/>
              <a:defRPr/>
            </a:lvl8pPr>
            <a:lvl9pPr indent="0" lvl="8" marL="0" algn="r">
              <a:spcBef>
                <a:spcPts val="0"/>
              </a:spcBef>
              <a:spcAft>
                <a:spcPts val="0"/>
              </a:spcAft>
              <a:buNone/>
              <a:defRPr/>
            </a:lvl9pPr>
          </a:lstStyle>
          <a:p>
            <a:pPr indent="0" lvl="0" marL="0" rtl="0" algn="r">
              <a:spcBef>
                <a:spcPts val="0"/>
              </a:spcBef>
              <a:spcAft>
                <a:spcPts val="0"/>
              </a:spcAft>
              <a:buNone/>
            </a:pPr>
            <a:fld id="{00000000-1234-1234-1234-123412341234}" type="slidenum">
              <a:rPr lang="zh-C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1F3864"/>
            </a:gs>
            <a:gs pos="48000">
              <a:srgbClr val="1F3864"/>
            </a:gs>
            <a:gs pos="69000">
              <a:srgbClr val="1F3864"/>
            </a:gs>
            <a:gs pos="97000">
              <a:srgbClr val="1F3864"/>
            </a:gs>
            <a:gs pos="100000">
              <a:srgbClr val="1F3864"/>
            </a:gs>
          </a:gsLst>
          <a:lin ang="2700000" scaled="0"/>
        </a:gradFill>
      </p:bgPr>
    </p:bg>
    <p:spTree>
      <p:nvGrpSpPr>
        <p:cNvPr id="9" name="Shape 9"/>
        <p:cNvGrpSpPr/>
        <p:nvPr/>
      </p:nvGrpSpPr>
      <p:grpSpPr>
        <a:xfrm>
          <a:off x="0" y="0"/>
          <a:ext cx="0" cy="0"/>
          <a:chOff x="0" y="0"/>
          <a:chExt cx="0" cy="0"/>
        </a:xfrm>
      </p:grpSpPr>
      <p:sp>
        <p:nvSpPr>
          <p:cNvPr id="10" name="Google Shape;10;p20"/>
          <p:cNvSpPr txBox="1"/>
          <p:nvPr>
            <p:ph type="title"/>
          </p:nvPr>
        </p:nvSpPr>
        <p:spPr>
          <a:xfrm>
            <a:off x="628650" y="365126"/>
            <a:ext cx="78867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0"/>
          <p:cNvSpPr txBox="1"/>
          <p:nvPr>
            <p:ph idx="1" type="body"/>
          </p:nvPr>
        </p:nvSpPr>
        <p:spPr>
          <a:xfrm>
            <a:off x="628650" y="1825625"/>
            <a:ext cx="78867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12" name="Google Shape;12;p20"/>
          <p:cNvSpPr txBox="1"/>
          <p:nvPr>
            <p:ph idx="10" type="dt"/>
          </p:nvPr>
        </p:nvSpPr>
        <p:spPr>
          <a:xfrm>
            <a:off x="628650" y="6356351"/>
            <a:ext cx="20574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3" name="Google Shape;13;p20"/>
          <p:cNvSpPr txBox="1"/>
          <p:nvPr>
            <p:ph idx="11" type="ftr"/>
          </p:nvPr>
        </p:nvSpPr>
        <p:spPr>
          <a:xfrm>
            <a:off x="3028950" y="6356351"/>
            <a:ext cx="30861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lt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lt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lt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lt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lt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lt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lt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lt1"/>
                </a:solidFill>
                <a:latin typeface="Arial"/>
                <a:ea typeface="Arial"/>
                <a:cs typeface="Arial"/>
                <a:sym typeface="Arial"/>
              </a:defRPr>
            </a:lvl9pPr>
          </a:lstStyle>
          <a:p/>
        </p:txBody>
      </p:sp>
      <p:sp>
        <p:nvSpPr>
          <p:cNvPr id="14" name="Google Shape;14;p20"/>
          <p:cNvSpPr txBox="1"/>
          <p:nvPr>
            <p:ph idx="12" type="sldNum"/>
          </p:nvPr>
        </p:nvSpPr>
        <p:spPr>
          <a:xfrm>
            <a:off x="6457950" y="6356351"/>
            <a:ext cx="20574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Arial"/>
                <a:ea typeface="Arial"/>
                <a:cs typeface="Arial"/>
                <a:sym typeface="Arial"/>
              </a:defRPr>
            </a:lvl1pPr>
            <a:lvl2pPr indent="0" lvl="1" marL="0" marR="0" rtl="0" algn="r">
              <a:spcBef>
                <a:spcPts val="0"/>
              </a:spcBef>
              <a:spcAft>
                <a:spcPts val="0"/>
              </a:spcAft>
              <a:buNone/>
              <a:defRPr b="0" i="0" sz="1200" u="none" cap="none" strike="noStrike">
                <a:solidFill>
                  <a:schemeClr val="lt1"/>
                </a:solidFill>
                <a:latin typeface="Arial"/>
                <a:ea typeface="Arial"/>
                <a:cs typeface="Arial"/>
                <a:sym typeface="Arial"/>
              </a:defRPr>
            </a:lvl2pPr>
            <a:lvl3pPr indent="0" lvl="2" marL="0" marR="0" rtl="0" algn="r">
              <a:spcBef>
                <a:spcPts val="0"/>
              </a:spcBef>
              <a:spcAft>
                <a:spcPts val="0"/>
              </a:spcAft>
              <a:buNone/>
              <a:defRPr b="0" i="0" sz="1200" u="none" cap="none" strike="noStrike">
                <a:solidFill>
                  <a:schemeClr val="lt1"/>
                </a:solidFill>
                <a:latin typeface="Arial"/>
                <a:ea typeface="Arial"/>
                <a:cs typeface="Arial"/>
                <a:sym typeface="Arial"/>
              </a:defRPr>
            </a:lvl3pPr>
            <a:lvl4pPr indent="0" lvl="3" marL="0" marR="0" rtl="0" algn="r">
              <a:spcBef>
                <a:spcPts val="0"/>
              </a:spcBef>
              <a:spcAft>
                <a:spcPts val="0"/>
              </a:spcAft>
              <a:buNone/>
              <a:defRPr b="0" i="0" sz="1200" u="none" cap="none" strike="noStrike">
                <a:solidFill>
                  <a:schemeClr val="lt1"/>
                </a:solidFill>
                <a:latin typeface="Arial"/>
                <a:ea typeface="Arial"/>
                <a:cs typeface="Arial"/>
                <a:sym typeface="Arial"/>
              </a:defRPr>
            </a:lvl4pPr>
            <a:lvl5pPr indent="0" lvl="4" marL="0" marR="0" rtl="0" algn="r">
              <a:spcBef>
                <a:spcPts val="0"/>
              </a:spcBef>
              <a:spcAft>
                <a:spcPts val="0"/>
              </a:spcAft>
              <a:buNone/>
              <a:defRPr b="0" i="0" sz="1200" u="none" cap="none" strike="noStrike">
                <a:solidFill>
                  <a:schemeClr val="lt1"/>
                </a:solidFill>
                <a:latin typeface="Arial"/>
                <a:ea typeface="Arial"/>
                <a:cs typeface="Arial"/>
                <a:sym typeface="Arial"/>
              </a:defRPr>
            </a:lvl5pPr>
            <a:lvl6pPr indent="0" lvl="5" marL="0" marR="0" rtl="0" algn="r">
              <a:spcBef>
                <a:spcPts val="0"/>
              </a:spcBef>
              <a:spcAft>
                <a:spcPts val="0"/>
              </a:spcAft>
              <a:buNone/>
              <a:defRPr b="0" i="0" sz="1200" u="none" cap="none" strike="noStrike">
                <a:solidFill>
                  <a:schemeClr val="lt1"/>
                </a:solidFill>
                <a:latin typeface="Arial"/>
                <a:ea typeface="Arial"/>
                <a:cs typeface="Arial"/>
                <a:sym typeface="Arial"/>
              </a:defRPr>
            </a:lvl6pPr>
            <a:lvl7pPr indent="0" lvl="6" marL="0" marR="0" rtl="0" algn="r">
              <a:spcBef>
                <a:spcPts val="0"/>
              </a:spcBef>
              <a:spcAft>
                <a:spcPts val="0"/>
              </a:spcAft>
              <a:buNone/>
              <a:defRPr b="0" i="0" sz="1200" u="none" cap="none" strike="noStrike">
                <a:solidFill>
                  <a:schemeClr val="lt1"/>
                </a:solidFill>
                <a:latin typeface="Arial"/>
                <a:ea typeface="Arial"/>
                <a:cs typeface="Arial"/>
                <a:sym typeface="Arial"/>
              </a:defRPr>
            </a:lvl7pPr>
            <a:lvl8pPr indent="0" lvl="7" marL="0" marR="0" rtl="0" algn="r">
              <a:spcBef>
                <a:spcPts val="0"/>
              </a:spcBef>
              <a:spcAft>
                <a:spcPts val="0"/>
              </a:spcAft>
              <a:buNone/>
              <a:defRPr b="0" i="0" sz="1200" u="none" cap="none" strike="noStrike">
                <a:solidFill>
                  <a:schemeClr val="lt1"/>
                </a:solidFill>
                <a:latin typeface="Arial"/>
                <a:ea typeface="Arial"/>
                <a:cs typeface="Arial"/>
                <a:sym typeface="Arial"/>
              </a:defRPr>
            </a:lvl8pPr>
            <a:lvl9pPr indent="0" lvl="8" marL="0" marR="0" rtl="0" algn="r">
              <a:spcBef>
                <a:spcPts val="0"/>
              </a:spcBef>
              <a:spcAft>
                <a:spcPts val="0"/>
              </a:spcAft>
              <a:buNone/>
              <a:defRPr b="0" i="0" sz="12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zh-C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 以利沙说：“你们要听耶和华的话。耶和华如此说：明日约到这时候，在撒玛利亚城门口，一细亚细面要卖银一舍客勒，二细亚大麦也要卖银一舍客勒。”</a:t>
            </a:r>
            <a:endParaRPr b="1" sz="3000">
              <a:solidFill>
                <a:srgbClr val="FFFF00"/>
              </a:solidFill>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Then Elisha said, “Hear the word of the Lord. Thus says the Lord: ‘Tomorrow about this time a seah of fine flour shall be sold for a shekel, and two seahs of barley for a shekel, at the gate of Samaria.’”</a:t>
            </a:r>
            <a:endParaRPr b="1" sz="3000">
              <a:latin typeface="Microsoft Yahei"/>
              <a:ea typeface="Microsoft Yahei"/>
              <a:cs typeface="Microsoft Yahei"/>
              <a:sym typeface="Microsoft Yahe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10"/>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14 于是取了两辆车和马，王差人去追寻亚兰军，说：“你们去窥探窥探。” </a:t>
            </a:r>
            <a:endParaRPr b="1" sz="3000">
              <a:solidFill>
                <a:srgbClr val="FFFF00"/>
              </a:solidFill>
              <a:latin typeface="Microsoft Yahei"/>
              <a:ea typeface="Microsoft Yahei"/>
              <a:cs typeface="Microsoft Yahei"/>
              <a:sym typeface="Microsoft Yahei"/>
            </a:endParaRPr>
          </a:p>
          <a:p>
            <a:pPr indent="0" lvl="0" marL="0" rtl="0" algn="just">
              <a:lnSpc>
                <a:spcPct val="100000"/>
              </a:lnSpc>
              <a:spcBef>
                <a:spcPts val="1000"/>
              </a:spcBef>
              <a:spcAft>
                <a:spcPts val="0"/>
              </a:spcAft>
              <a:buClr>
                <a:schemeClr val="lt1"/>
              </a:buClr>
              <a:buSzPts val="2800"/>
              <a:buNone/>
            </a:pPr>
            <a:r>
              <a:rPr b="1" lang="zh-CN">
                <a:latin typeface="Microsoft Yahei"/>
                <a:ea typeface="Microsoft Yahei"/>
                <a:cs typeface="Microsoft Yahei"/>
                <a:sym typeface="Microsoft Yahei"/>
              </a:rPr>
              <a:t>Therefore they took two chariots with horses; and the king sent them in the direction of the Syrian army, saying, “Go and see.”</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15 他们就追寻到约旦河，看见满道上都是亚兰人急跑时丢弃的衣服、器具。使者就回来报告王。</a:t>
            </a:r>
            <a:endParaRPr b="1" sz="3000">
              <a:solidFill>
                <a:srgbClr val="FFFF00"/>
              </a:solidFill>
              <a:latin typeface="Microsoft Yahei"/>
              <a:ea typeface="Microsoft Yahei"/>
              <a:cs typeface="Microsoft Yahei"/>
              <a:sym typeface="Microsoft Yahei"/>
            </a:endParaRPr>
          </a:p>
          <a:p>
            <a:pPr indent="0" lvl="0" marL="0" rtl="0" algn="just">
              <a:lnSpc>
                <a:spcPct val="100000"/>
              </a:lnSpc>
              <a:spcBef>
                <a:spcPts val="1000"/>
              </a:spcBef>
              <a:spcAft>
                <a:spcPts val="0"/>
              </a:spcAft>
              <a:buClr>
                <a:schemeClr val="lt1"/>
              </a:buClr>
              <a:buSzPts val="2800"/>
              <a:buNone/>
            </a:pPr>
            <a:r>
              <a:rPr b="1" lang="zh-CN">
                <a:latin typeface="Microsoft Yahei"/>
                <a:ea typeface="Microsoft Yahei"/>
                <a:cs typeface="Microsoft Yahei"/>
                <a:sym typeface="Microsoft Yahei"/>
              </a:rPr>
              <a:t>And they went after them to the Jordan; and indeed all the road was full of garments and weapons which the Syrians had thrown away in their haste. So the messengers returned and told the king.</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1"/>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16 众人就出去，掳掠亚兰人的营盘。于是一细亚细面卖银一舍客勒，二细亚大麦也卖银一舍客勒，正如耶和华所说的。</a:t>
            </a:r>
            <a:endParaRPr b="1" sz="3000">
              <a:solidFill>
                <a:srgbClr val="FFFF00"/>
              </a:solidFill>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Then the people went out and plundered the tents of the Syrians. So a seah of fine flour was sold for a shekel, and two seahs of barley for a shekel, according to the word of the Lord.</a:t>
            </a:r>
            <a:endParaRPr b="1" sz="3000">
              <a:latin typeface="Microsoft Yahei"/>
              <a:ea typeface="Microsoft Yahei"/>
              <a:cs typeface="Microsoft Yahei"/>
              <a:sym typeface="Microsoft Yahe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2"/>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17 王派搀扶他的那军长，在城门口弹压，众人在那里将他践踏，他就死了，正如神人在王下来见他的时候所说的。</a:t>
            </a:r>
            <a:endParaRPr b="1" sz="3000">
              <a:solidFill>
                <a:srgbClr val="FFFF00"/>
              </a:solidFill>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Now the king had appointed the officer on whose hand he leaned to have charge of the gate. But the people trampled him in the gate, and he died, just as the man of God had said, who spoke when the king came down to him.</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3"/>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18 神人曾对王说：“明日约到这时候，在撒玛利亚城门口，二细亚大麦要卖银一舍客勒，一细亚细面也要卖银一舍客勒。” </a:t>
            </a:r>
            <a:endParaRPr b="1" sz="3000">
              <a:solidFill>
                <a:srgbClr val="FFFF00"/>
              </a:solidFill>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So it happened just as the man of God had spoken to the king, saying, “Two seahs of barley for a shekel, and a seah of fine flour for a shekel, shall be sold tomorrow about this time in the gate of Samaria.”</a:t>
            </a:r>
            <a:endParaRPr b="1" sz="3000">
              <a:latin typeface="Microsoft Yahei"/>
              <a:ea typeface="Microsoft Yahei"/>
              <a:cs typeface="Microsoft Yahei"/>
              <a:sym typeface="Microsoft Yahe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14"/>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19 那军长对神人说：“即便耶和华使天开了窗户，也不能有这事。”神人说：“你必亲眼看见，却不得吃。” </a:t>
            </a:r>
            <a:r>
              <a:rPr b="1" lang="zh-CN" sz="3000">
                <a:latin typeface="Microsoft Yahei"/>
                <a:ea typeface="Microsoft Yahei"/>
                <a:cs typeface="Microsoft Yahei"/>
                <a:sym typeface="Microsoft Yahei"/>
              </a:rPr>
              <a:t>Then that officer had answered the man of God, and said, “Now look, if the Lord would make windows in heaven, could such a thing be?”And he had said, “In fact, you shall see it with your eyes, but you shall not eat of it.”</a:t>
            </a:r>
            <a:endParaRPr/>
          </a:p>
          <a:p>
            <a:pPr indent="0" lvl="0" marL="0" rtl="0" algn="just">
              <a:lnSpc>
                <a:spcPct val="100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20 这话果然应验在他身上，因为众人在城门口将他践踏，他就死了。</a:t>
            </a:r>
            <a:endParaRPr b="1" sz="3000">
              <a:solidFill>
                <a:srgbClr val="FFFF00"/>
              </a:solidFill>
              <a:latin typeface="Microsoft Yahei"/>
              <a:ea typeface="Microsoft Yahei"/>
              <a:cs typeface="Microsoft Yahei"/>
              <a:sym typeface="Microsoft Yahei"/>
            </a:endParaRPr>
          </a:p>
          <a:p>
            <a:pPr indent="0" lvl="0" marL="0" rtl="0" algn="just">
              <a:lnSpc>
                <a:spcPct val="100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And so it happened to him, for the people trampled him in the gate, and he died.</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5"/>
          <p:cNvSpPr txBox="1"/>
          <p:nvPr>
            <p:ph idx="4294967295" type="body"/>
          </p:nvPr>
        </p:nvSpPr>
        <p:spPr>
          <a:xfrm>
            <a:off x="-23664"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50000"/>
              </a:lnSpc>
              <a:spcBef>
                <a:spcPts val="0"/>
              </a:spcBef>
              <a:spcAft>
                <a:spcPts val="0"/>
              </a:spcAft>
              <a:buClr>
                <a:schemeClr val="lt1"/>
              </a:buClr>
              <a:buSzPts val="3200"/>
              <a:buNone/>
            </a:pPr>
            <a:r>
              <a:rPr b="1" lang="zh-CN" sz="3200" u="sng">
                <a:latin typeface="Microsoft Yahei"/>
                <a:ea typeface="Microsoft Yahei"/>
                <a:cs typeface="Microsoft Yahei"/>
                <a:sym typeface="Microsoft Yahei"/>
              </a:rPr>
              <a:t>经文简述：</a:t>
            </a:r>
            <a:endParaRPr b="1" sz="3200" u="sng">
              <a:latin typeface="Microsoft Yahei"/>
              <a:ea typeface="Microsoft Yahei"/>
              <a:cs typeface="Microsoft Yahei"/>
              <a:sym typeface="Microsoft Yahei"/>
            </a:endParaRPr>
          </a:p>
          <a:p>
            <a:pPr indent="-228600" lvl="0" marL="228600" rtl="0" algn="just">
              <a:lnSpc>
                <a:spcPct val="150000"/>
              </a:lnSpc>
              <a:spcBef>
                <a:spcPts val="1000"/>
              </a:spcBef>
              <a:spcAft>
                <a:spcPts val="0"/>
              </a:spcAft>
              <a:buClr>
                <a:schemeClr val="lt1"/>
              </a:buClr>
              <a:buSzPts val="3200"/>
              <a:buChar char="•"/>
            </a:pPr>
            <a:r>
              <a:rPr b="1" lang="zh-CN" sz="3200">
                <a:latin typeface="Microsoft Yahei"/>
                <a:ea typeface="Microsoft Yahei"/>
                <a:cs typeface="Microsoft Yahei"/>
                <a:sym typeface="Microsoft Yahei"/>
              </a:rPr>
              <a:t> 以利沙预言神的拯救，但军长却不信（1-2节） </a:t>
            </a:r>
            <a:endParaRPr/>
          </a:p>
          <a:p>
            <a:pPr indent="-228600" lvl="0" marL="228600" rtl="0" algn="just">
              <a:lnSpc>
                <a:spcPct val="150000"/>
              </a:lnSpc>
              <a:spcBef>
                <a:spcPts val="1000"/>
              </a:spcBef>
              <a:spcAft>
                <a:spcPts val="0"/>
              </a:spcAft>
              <a:buClr>
                <a:schemeClr val="lt1"/>
              </a:buClr>
              <a:buSzPts val="3200"/>
              <a:buChar char="•"/>
            </a:pPr>
            <a:r>
              <a:rPr b="1" lang="zh-CN" sz="3200">
                <a:latin typeface="Microsoft Yahei"/>
                <a:ea typeface="Microsoft Yahei"/>
                <a:cs typeface="Microsoft Yahei"/>
                <a:sym typeface="Microsoft Yahei"/>
              </a:rPr>
              <a:t> 神使亚兰人惧怕，逃跑（6-7节） </a:t>
            </a:r>
            <a:endParaRPr b="1" sz="3200">
              <a:latin typeface="Microsoft Yahei"/>
              <a:ea typeface="Microsoft Yahei"/>
              <a:cs typeface="Microsoft Yahei"/>
              <a:sym typeface="Microsoft Yahei"/>
            </a:endParaRPr>
          </a:p>
          <a:p>
            <a:pPr indent="-228600" lvl="0" marL="228600" rtl="0" algn="just">
              <a:lnSpc>
                <a:spcPct val="150000"/>
              </a:lnSpc>
              <a:spcBef>
                <a:spcPts val="1000"/>
              </a:spcBef>
              <a:spcAft>
                <a:spcPts val="0"/>
              </a:spcAft>
              <a:buClr>
                <a:schemeClr val="lt1"/>
              </a:buClr>
              <a:buSzPts val="3200"/>
              <a:buChar char="•"/>
            </a:pPr>
            <a:r>
              <a:rPr b="1" lang="zh-CN" sz="3200">
                <a:latin typeface="Microsoft Yahei"/>
                <a:ea typeface="Microsoft Yahei"/>
                <a:cs typeface="Microsoft Yahei"/>
                <a:sym typeface="Microsoft Yahei"/>
              </a:rPr>
              <a:t> 四个大麻风病人发现亚兰人已逃跑（3-5节）；他们向城中回报（8-11节） </a:t>
            </a:r>
            <a:endParaRPr/>
          </a:p>
          <a:p>
            <a:pPr indent="-228600" lvl="0" marL="228600" rtl="0" algn="just">
              <a:lnSpc>
                <a:spcPct val="150000"/>
              </a:lnSpc>
              <a:spcBef>
                <a:spcPts val="1000"/>
              </a:spcBef>
              <a:spcAft>
                <a:spcPts val="0"/>
              </a:spcAft>
              <a:buClr>
                <a:schemeClr val="lt1"/>
              </a:buClr>
              <a:buSzPts val="3200"/>
              <a:buChar char="•"/>
            </a:pPr>
            <a:r>
              <a:rPr b="1" lang="zh-CN" sz="3200">
                <a:latin typeface="Microsoft Yahei"/>
                <a:ea typeface="Microsoft Yahei"/>
                <a:cs typeface="Microsoft Yahei"/>
                <a:sym typeface="Microsoft Yahei"/>
              </a:rPr>
              <a:t> 王小心地派人窥探，发现情况属实（12-15节） </a:t>
            </a:r>
            <a:endParaRPr/>
          </a:p>
          <a:p>
            <a:pPr indent="-228600" lvl="0" marL="228600" rtl="0" algn="just">
              <a:lnSpc>
                <a:spcPct val="150000"/>
              </a:lnSpc>
              <a:spcBef>
                <a:spcPts val="1000"/>
              </a:spcBef>
              <a:spcAft>
                <a:spcPts val="0"/>
              </a:spcAft>
              <a:buClr>
                <a:schemeClr val="lt1"/>
              </a:buClr>
              <a:buSzPts val="3200"/>
              <a:buChar char="•"/>
            </a:pPr>
            <a:r>
              <a:rPr b="1" lang="zh-CN" sz="3200">
                <a:latin typeface="Microsoft Yahei"/>
                <a:ea typeface="Microsoft Yahei"/>
                <a:cs typeface="Microsoft Yahei"/>
                <a:sym typeface="Microsoft Yahei"/>
              </a:rPr>
              <a:t> 以利沙的预言应验；不信的军长被踩死（16-20节）。 </a:t>
            </a:r>
            <a:endParaRPr b="1" sz="3200">
              <a:latin typeface="Microsoft Yahei"/>
              <a:ea typeface="Microsoft Yahei"/>
              <a:cs typeface="Microsoft Yahei"/>
              <a:sym typeface="Microsoft Yahe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16"/>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200000"/>
              </a:lnSpc>
              <a:spcBef>
                <a:spcPts val="0"/>
              </a:spcBef>
              <a:spcAft>
                <a:spcPts val="0"/>
              </a:spcAft>
              <a:buClr>
                <a:schemeClr val="lt1"/>
              </a:buClr>
              <a:buSzPts val="3400"/>
              <a:buNone/>
            </a:pPr>
            <a:r>
              <a:rPr b="1" lang="zh-CN" sz="3400" u="sng">
                <a:latin typeface="Microsoft Yahei"/>
                <a:ea typeface="Microsoft Yahei"/>
                <a:cs typeface="Microsoft Yahei"/>
                <a:sym typeface="Microsoft Yahei"/>
              </a:rPr>
              <a:t>神的应许vs人的不信</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在人绝望时，神赐下应许</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人的不信</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转机</a:t>
            </a:r>
            <a:endParaRPr/>
          </a:p>
          <a:p>
            <a:pPr indent="-25400" lvl="0" marL="228600" rtl="0" algn="just">
              <a:lnSpc>
                <a:spcPct val="120000"/>
              </a:lnSpc>
              <a:spcBef>
                <a:spcPts val="1000"/>
              </a:spcBef>
              <a:spcAft>
                <a:spcPts val="0"/>
              </a:spcAft>
              <a:buClr>
                <a:schemeClr val="lt1"/>
              </a:buClr>
              <a:buSzPts val="3200"/>
              <a:buNone/>
            </a:pPr>
            <a:r>
              <a:t/>
            </a:r>
            <a:endParaRPr b="1" sz="3200">
              <a:latin typeface="Microsoft Yahei"/>
              <a:ea typeface="Microsoft Yahei"/>
              <a:cs typeface="Microsoft Yahei"/>
              <a:sym typeface="Microsoft Yahe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7"/>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200000"/>
              </a:lnSpc>
              <a:spcBef>
                <a:spcPts val="0"/>
              </a:spcBef>
              <a:spcAft>
                <a:spcPts val="0"/>
              </a:spcAft>
              <a:buClr>
                <a:schemeClr val="lt1"/>
              </a:buClr>
              <a:buSzPts val="3400"/>
              <a:buNone/>
            </a:pPr>
            <a:r>
              <a:rPr b="1" lang="zh-CN" sz="3400" u="sng">
                <a:latin typeface="Microsoft Yahei"/>
                <a:ea typeface="Microsoft Yahei"/>
                <a:cs typeface="Microsoft Yahei"/>
                <a:sym typeface="Microsoft Yahei"/>
              </a:rPr>
              <a:t>卑微的信使</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最卑微的人</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最蒙福的人</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最热心的信使</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传递“好消息”</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8"/>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200000"/>
              </a:lnSpc>
              <a:spcBef>
                <a:spcPts val="0"/>
              </a:spcBef>
              <a:spcAft>
                <a:spcPts val="0"/>
              </a:spcAft>
              <a:buClr>
                <a:schemeClr val="lt1"/>
              </a:buClr>
              <a:buSzPts val="3400"/>
              <a:buNone/>
            </a:pPr>
            <a:r>
              <a:rPr b="1" lang="zh-CN" sz="3400" u="sng">
                <a:latin typeface="Microsoft Yahei"/>
                <a:ea typeface="Microsoft Yahei"/>
                <a:cs typeface="Microsoft Yahei"/>
                <a:sym typeface="Microsoft Yahei"/>
              </a:rPr>
              <a:t>神的作为</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人的不信不能拦阻神的作为</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人不能测度神的作为</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人只能凭信心仰望神的作为</a:t>
            </a:r>
            <a:endParaRPr/>
          </a:p>
          <a:p>
            <a:pPr indent="-228600" lvl="0" marL="228600" rtl="0" algn="just">
              <a:lnSpc>
                <a:spcPct val="200000"/>
              </a:lnSpc>
              <a:spcBef>
                <a:spcPts val="1000"/>
              </a:spcBef>
              <a:spcAft>
                <a:spcPts val="0"/>
              </a:spcAft>
              <a:buClr>
                <a:schemeClr val="lt1"/>
              </a:buClr>
              <a:buSzPts val="3400"/>
              <a:buChar char="•"/>
            </a:pPr>
            <a:r>
              <a:rPr b="1" lang="zh-CN" sz="3400">
                <a:latin typeface="Microsoft Yahei"/>
                <a:ea typeface="Microsoft Yahei"/>
                <a:cs typeface="Microsoft Yahei"/>
                <a:sym typeface="Microsoft Yahei"/>
              </a:rPr>
              <a:t>	不信者的结局</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19"/>
          <p:cNvSpPr txBox="1"/>
          <p:nvPr>
            <p:ph idx="4294967295" type="body"/>
          </p:nvPr>
        </p:nvSpPr>
        <p:spPr>
          <a:xfrm>
            <a:off x="-9955"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20000"/>
              </a:lnSpc>
              <a:spcBef>
                <a:spcPts val="0"/>
              </a:spcBef>
              <a:spcAft>
                <a:spcPts val="0"/>
              </a:spcAft>
              <a:buClr>
                <a:schemeClr val="lt1"/>
              </a:buClr>
              <a:buSzPts val="3200"/>
              <a:buNone/>
            </a:pPr>
            <a:r>
              <a:rPr b="1" lang="zh-CN" sz="3200" u="sng">
                <a:latin typeface="Microsoft Yahei"/>
                <a:ea typeface="Microsoft Yahei"/>
                <a:cs typeface="Microsoft Yahei"/>
                <a:sym typeface="Microsoft Yahei"/>
              </a:rPr>
              <a:t>问题讨论：</a:t>
            </a:r>
            <a:endParaRPr b="1" sz="3200" u="sng">
              <a:latin typeface="Microsoft Yahei"/>
              <a:ea typeface="Microsoft Yahei"/>
              <a:cs typeface="Microsoft Yahei"/>
              <a:sym typeface="Microsoft Yahei"/>
            </a:endParaRPr>
          </a:p>
          <a:p>
            <a:pPr indent="-514350" lvl="0" marL="514350" rtl="0" algn="just">
              <a:lnSpc>
                <a:spcPct val="120000"/>
              </a:lnSpc>
              <a:spcBef>
                <a:spcPts val="1000"/>
              </a:spcBef>
              <a:spcAft>
                <a:spcPts val="0"/>
              </a:spcAft>
              <a:buClr>
                <a:schemeClr val="lt1"/>
              </a:buClr>
              <a:buSzPts val="3200"/>
              <a:buAutoNum type="arabicParenR"/>
            </a:pPr>
            <a:r>
              <a:rPr b="1" lang="zh-CN" sz="3200">
                <a:latin typeface="Microsoft Yahei"/>
                <a:ea typeface="Microsoft Yahei"/>
                <a:cs typeface="Microsoft Yahei"/>
                <a:sym typeface="Microsoft Yahei"/>
              </a:rPr>
              <a:t>分享一件神带领自己度过难关的经历，神怎样用最出乎我意料的方式，带领我度过“不可能解决的”难关。</a:t>
            </a:r>
            <a:endParaRPr/>
          </a:p>
          <a:p>
            <a:pPr indent="-514350" lvl="0" marL="514350" rtl="0" algn="just">
              <a:lnSpc>
                <a:spcPct val="120000"/>
              </a:lnSpc>
              <a:spcBef>
                <a:spcPts val="1000"/>
              </a:spcBef>
              <a:spcAft>
                <a:spcPts val="0"/>
              </a:spcAft>
              <a:buClr>
                <a:schemeClr val="lt1"/>
              </a:buClr>
              <a:buSzPts val="3200"/>
              <a:buAutoNum type="arabicParenR"/>
            </a:pPr>
            <a:r>
              <a:rPr b="1" lang="zh-CN" sz="3200">
                <a:latin typeface="Microsoft Yahei"/>
                <a:ea typeface="Microsoft Yahei"/>
                <a:cs typeface="Microsoft Yahei"/>
                <a:sym typeface="Microsoft Yahei"/>
              </a:rPr>
              <a:t>列举圣经中被神使用，给别人带去祝福的“卑微”人物事例。神为什么使用“卑微”人向别人传“好消息”？身处高位的“尊贵”人不是更有影响力？更容易使人信服吗？</a:t>
            </a:r>
            <a:endParaRPr b="1" sz="3200">
              <a:latin typeface="Microsoft Yahei"/>
              <a:ea typeface="Microsoft Yahei"/>
              <a:cs typeface="Microsoft Yahei"/>
              <a:sym typeface="Microsoft Yahei"/>
            </a:endParaRPr>
          </a:p>
          <a:p>
            <a:pPr indent="-514350" lvl="0" marL="514350" rtl="0" algn="just">
              <a:lnSpc>
                <a:spcPct val="120000"/>
              </a:lnSpc>
              <a:spcBef>
                <a:spcPts val="1000"/>
              </a:spcBef>
              <a:spcAft>
                <a:spcPts val="0"/>
              </a:spcAft>
              <a:buClr>
                <a:schemeClr val="lt1"/>
              </a:buClr>
              <a:buSzPts val="3200"/>
              <a:buAutoNum type="arabicParenR"/>
            </a:pPr>
            <a:r>
              <a:rPr b="1" lang="zh-CN" sz="3200">
                <a:latin typeface="Microsoft Yahei"/>
                <a:ea typeface="Microsoft Yahei"/>
                <a:cs typeface="Microsoft Yahei"/>
                <a:sym typeface="Microsoft Yahei"/>
              </a:rPr>
              <a:t>“不认命”的四个长大麻风的人给我带来怎样的提醒和警示？</a:t>
            </a:r>
            <a:endParaRPr/>
          </a:p>
          <a:p>
            <a:pPr indent="-311150" lvl="0" marL="514350" rtl="0" algn="just">
              <a:lnSpc>
                <a:spcPct val="112000"/>
              </a:lnSpc>
              <a:spcBef>
                <a:spcPts val="1000"/>
              </a:spcBef>
              <a:spcAft>
                <a:spcPts val="0"/>
              </a:spcAft>
              <a:buClr>
                <a:schemeClr val="lt1"/>
              </a:buClr>
              <a:buSzPts val="3200"/>
              <a:buNone/>
            </a:pPr>
            <a:r>
              <a:t/>
            </a:r>
            <a:endParaRPr b="1" sz="3200">
              <a:latin typeface="Microsoft Yahei"/>
              <a:ea typeface="Microsoft Yahei"/>
              <a:cs typeface="Microsoft Yahei"/>
              <a:sym typeface="Microsoft Yahei"/>
            </a:endParaRPr>
          </a:p>
          <a:p>
            <a:pPr indent="-323850" lvl="0" marL="514350" rtl="0" algn="just">
              <a:lnSpc>
                <a:spcPct val="112000"/>
              </a:lnSpc>
              <a:spcBef>
                <a:spcPts val="1000"/>
              </a:spcBef>
              <a:spcAft>
                <a:spcPts val="0"/>
              </a:spcAft>
              <a:buClr>
                <a:schemeClr val="lt1"/>
              </a:buClr>
              <a:buSzPts val="3000"/>
              <a:buNone/>
            </a:pPr>
            <a:r>
              <a:t/>
            </a:r>
            <a:endParaRPr b="1" sz="3000">
              <a:latin typeface="Microsoft Yahei"/>
              <a:ea typeface="Microsoft Yahei"/>
              <a:cs typeface="Microsoft Yahei"/>
              <a:sym typeface="Microsoft Yahei"/>
            </a:endParaRPr>
          </a:p>
          <a:p>
            <a:pPr indent="-323850" lvl="0" marL="514350" rtl="0" algn="just">
              <a:lnSpc>
                <a:spcPct val="112000"/>
              </a:lnSpc>
              <a:spcBef>
                <a:spcPts val="1000"/>
              </a:spcBef>
              <a:spcAft>
                <a:spcPts val="0"/>
              </a:spcAft>
              <a:buClr>
                <a:schemeClr val="lt1"/>
              </a:buClr>
              <a:buSzPts val="3000"/>
              <a:buNone/>
            </a:pPr>
            <a:r>
              <a:t/>
            </a:r>
            <a:endParaRPr b="1" sz="3000">
              <a:latin typeface="Microsoft Yahei"/>
              <a:ea typeface="Microsoft Yahei"/>
              <a:cs typeface="Microsoft Yahei"/>
              <a:sym typeface="Microsoft Yahei"/>
            </a:endParaRPr>
          </a:p>
          <a:p>
            <a:pPr indent="-323850" lvl="0" marL="514350" rtl="0" algn="just">
              <a:lnSpc>
                <a:spcPct val="112000"/>
              </a:lnSpc>
              <a:spcBef>
                <a:spcPts val="1000"/>
              </a:spcBef>
              <a:spcAft>
                <a:spcPts val="0"/>
              </a:spcAft>
              <a:buClr>
                <a:schemeClr val="lt1"/>
              </a:buClr>
              <a:buSzPts val="3000"/>
              <a:buNone/>
            </a:pPr>
            <a:r>
              <a:t/>
            </a:r>
            <a:endParaRPr b="1" sz="3000">
              <a:latin typeface="Microsoft Yahei"/>
              <a:ea typeface="Microsoft Yahei"/>
              <a:cs typeface="Microsoft Yahei"/>
              <a:sym typeface="Microsoft Yahei"/>
            </a:endParaRPr>
          </a:p>
          <a:p>
            <a:pPr indent="-311150" lvl="0" marL="514350" rtl="0" algn="just">
              <a:lnSpc>
                <a:spcPct val="112000"/>
              </a:lnSpc>
              <a:spcBef>
                <a:spcPts val="1000"/>
              </a:spcBef>
              <a:spcAft>
                <a:spcPts val="0"/>
              </a:spcAft>
              <a:buClr>
                <a:schemeClr val="lt1"/>
              </a:buClr>
              <a:buSzPts val="3200"/>
              <a:buNone/>
            </a:pPr>
            <a:r>
              <a:t/>
            </a:r>
            <a:endParaRPr b="1" sz="3200">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t/>
            </a:r>
            <a:endParaRPr b="1" sz="3000">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t/>
            </a:r>
            <a:endParaRPr b="1" sz="3000">
              <a:latin typeface="Microsoft Yahei"/>
              <a:ea typeface="Microsoft Yahei"/>
              <a:cs typeface="Microsoft Yahei"/>
              <a:sym typeface="Microsoft Yahe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2"/>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2 有一个搀扶王的军长对神人说：“即便耶和华使天开了窗户，也不能有这事。”以利沙说：“你必亲眼看见，却不得吃。” </a:t>
            </a:r>
            <a:endParaRPr b="1" sz="3000">
              <a:solidFill>
                <a:srgbClr val="FFFF00"/>
              </a:solidFill>
              <a:latin typeface="Microsoft Yahei"/>
              <a:ea typeface="Microsoft Yahei"/>
              <a:cs typeface="Microsoft Yahei"/>
              <a:sym typeface="Microsoft Yahei"/>
            </a:endParaRPr>
          </a:p>
          <a:p>
            <a:pPr indent="0" lvl="0" marL="0" rtl="0" algn="just">
              <a:lnSpc>
                <a:spcPct val="100000"/>
              </a:lnSpc>
              <a:spcBef>
                <a:spcPts val="1000"/>
              </a:spcBef>
              <a:spcAft>
                <a:spcPts val="0"/>
              </a:spcAft>
              <a:buClr>
                <a:schemeClr val="lt1"/>
              </a:buClr>
              <a:buSzPts val="2800"/>
              <a:buNone/>
            </a:pPr>
            <a:r>
              <a:rPr b="1" lang="zh-CN">
                <a:latin typeface="Microsoft Yahei"/>
                <a:ea typeface="Microsoft Yahei"/>
                <a:cs typeface="Microsoft Yahei"/>
                <a:sym typeface="Microsoft Yahei"/>
              </a:rPr>
              <a:t>So an officer on whose hand the king leaned answered the man of God and said, “Look, if the Lord would make windows in heaven, could this thing be?” And he said, “In fact, you shall see it with your eyes, but you shall not eat of it.”</a:t>
            </a:r>
            <a:endParaRPr/>
          </a:p>
          <a:p>
            <a:pPr indent="0" lvl="0" marL="0" rtl="0" algn="just">
              <a:lnSpc>
                <a:spcPct val="100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3 在城门那里有四个长大麻风的人，他们彼此说：“我们为何坐在这里等死呢？</a:t>
            </a:r>
            <a:endParaRPr b="1" sz="3000">
              <a:solidFill>
                <a:srgbClr val="FFFF00"/>
              </a:solidFill>
              <a:latin typeface="Microsoft Yahei"/>
              <a:ea typeface="Microsoft Yahei"/>
              <a:cs typeface="Microsoft Yahei"/>
              <a:sym typeface="Microsoft Yahei"/>
            </a:endParaRPr>
          </a:p>
          <a:p>
            <a:pPr indent="0" lvl="0" marL="0" rtl="0" algn="just">
              <a:lnSpc>
                <a:spcPct val="100000"/>
              </a:lnSpc>
              <a:spcBef>
                <a:spcPts val="1000"/>
              </a:spcBef>
              <a:spcAft>
                <a:spcPts val="0"/>
              </a:spcAft>
              <a:buClr>
                <a:schemeClr val="lt1"/>
              </a:buClr>
              <a:buSzPts val="2800"/>
              <a:buNone/>
            </a:pPr>
            <a:r>
              <a:rPr b="1" lang="zh-CN">
                <a:latin typeface="Microsoft Yahei"/>
                <a:ea typeface="Microsoft Yahei"/>
                <a:cs typeface="Microsoft Yahei"/>
                <a:sym typeface="Microsoft Yahei"/>
              </a:rPr>
              <a:t>Now there were four leprous men at the entrance of the gate; and they said to one another, “Why are we sitting here until we die?</a:t>
            </a:r>
            <a:endParaRPr b="1">
              <a:latin typeface="Microsoft Yahei"/>
              <a:ea typeface="Microsoft Yahei"/>
              <a:cs typeface="Microsoft Yahei"/>
              <a:sym typeface="Microsoft Yahe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3"/>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4 我们若说，进城去吧！城里有饥荒，必死在那里；若在这里坐着不动，也必是死。来吧！我们去投降亚兰人的军队，他们若留我们的活命，就活着；若杀我们，就死了吧！” </a:t>
            </a:r>
            <a:endParaRPr b="1" sz="3000">
              <a:solidFill>
                <a:srgbClr val="FFFF00"/>
              </a:solidFill>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If we say, ‘We will enter the city,’ the famine is in the city, and we shall die there. And if we sit here, we die also. Now therefore, come, let us surrender to the army of the Syrians. If they keep us alive, we shall live; and if they kill us, we shall only die.”</a:t>
            </a:r>
            <a:endParaRPr b="1" sz="3000">
              <a:latin typeface="Microsoft Yahei"/>
              <a:ea typeface="Microsoft Yahei"/>
              <a:cs typeface="Microsoft Yahei"/>
              <a:sym typeface="Microsoft Yahe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4"/>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Clr>
                <a:schemeClr val="lt1"/>
              </a:buClr>
              <a:buSzPts val="2800"/>
              <a:buNone/>
            </a:pPr>
            <a:r>
              <a:rPr b="1" lang="zh-CN" u="sng">
                <a:latin typeface="Microsoft Yahei"/>
                <a:ea typeface="Microsoft Yahei"/>
                <a:cs typeface="Microsoft Yahei"/>
                <a:sym typeface="Microsoft Yahei"/>
              </a:rPr>
              <a:t>【</a:t>
            </a:r>
            <a:r>
              <a:rPr b="1" lang="zh-CN" u="sng">
                <a:solidFill>
                  <a:srgbClr val="FFFF00"/>
                </a:solidFill>
                <a:latin typeface="Microsoft Yahei"/>
                <a:ea typeface="Microsoft Yahei"/>
                <a:cs typeface="Microsoft Yahei"/>
                <a:sym typeface="Microsoft Yahei"/>
              </a:rPr>
              <a:t>王下</a:t>
            </a:r>
            <a:r>
              <a:rPr b="1" lang="zh-CN" u="sng">
                <a:latin typeface="Microsoft Yahei"/>
                <a:ea typeface="Microsoft Yahei"/>
                <a:cs typeface="Microsoft Yahei"/>
                <a:sym typeface="Microsoft Yahei"/>
              </a:rPr>
              <a:t> 2 Kin 7:1-20】</a:t>
            </a:r>
            <a:endParaRPr/>
          </a:p>
          <a:p>
            <a:pPr indent="0" lvl="0" marL="0" rtl="0" algn="just">
              <a:lnSpc>
                <a:spcPct val="100000"/>
              </a:lnSpc>
              <a:spcBef>
                <a:spcPts val="1000"/>
              </a:spcBef>
              <a:spcAft>
                <a:spcPts val="0"/>
              </a:spcAft>
              <a:buClr>
                <a:srgbClr val="FFFF00"/>
              </a:buClr>
              <a:buSzPts val="2800"/>
              <a:buNone/>
            </a:pPr>
            <a:r>
              <a:rPr b="1" lang="zh-CN">
                <a:solidFill>
                  <a:srgbClr val="FFFF00"/>
                </a:solidFill>
                <a:latin typeface="Microsoft Yahei"/>
                <a:ea typeface="Microsoft Yahei"/>
                <a:cs typeface="Microsoft Yahei"/>
                <a:sym typeface="Microsoft Yahei"/>
              </a:rPr>
              <a:t>5 黄昏的时候，他们起来往亚兰人的营盘去，到了营边，不见一人在那里。</a:t>
            </a:r>
            <a:r>
              <a:rPr b="1" lang="zh-CN">
                <a:latin typeface="Microsoft Yahei"/>
                <a:ea typeface="Microsoft Yahei"/>
                <a:cs typeface="Microsoft Yahei"/>
                <a:sym typeface="Microsoft Yahei"/>
              </a:rPr>
              <a:t>And they rose at twilight to go to the camp of the Syrians; and when they had come to the outskirts of the Syrian camp, to their surprise no one was there.</a:t>
            </a:r>
            <a:endParaRPr/>
          </a:p>
          <a:p>
            <a:pPr indent="0" lvl="0" marL="0" rtl="0" algn="just">
              <a:lnSpc>
                <a:spcPct val="112000"/>
              </a:lnSpc>
              <a:spcBef>
                <a:spcPts val="1000"/>
              </a:spcBef>
              <a:spcAft>
                <a:spcPts val="0"/>
              </a:spcAft>
              <a:buClr>
                <a:srgbClr val="FFFF00"/>
              </a:buClr>
              <a:buSzPts val="2800"/>
              <a:buNone/>
            </a:pPr>
            <a:r>
              <a:rPr b="1" lang="zh-CN">
                <a:solidFill>
                  <a:srgbClr val="FFFF00"/>
                </a:solidFill>
                <a:latin typeface="Microsoft Yahei"/>
                <a:ea typeface="Microsoft Yahei"/>
                <a:cs typeface="Microsoft Yahei"/>
                <a:sym typeface="Microsoft Yahei"/>
              </a:rPr>
              <a:t>6 因为主使亚兰人的军队听见车马的声音，是大军的声音，他们就彼此说：“这必是以色列王贿买赫人的诸王和埃及人的诸王来攻击我们。” </a:t>
            </a:r>
            <a:r>
              <a:rPr b="1" lang="zh-CN" sz="2700">
                <a:latin typeface="Microsoft Yahei"/>
                <a:ea typeface="Microsoft Yahei"/>
                <a:cs typeface="Microsoft Yahei"/>
                <a:sym typeface="Microsoft Yahei"/>
              </a:rPr>
              <a:t>For the Lord had caused the army of the Syrians to hear the noise of chariots and the noise of horses—the noise of a great army; so they said to one another, “Look, the king of Israel has hired against us the kings of the Hittites and the kings of the Egyptians to attack us!”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5"/>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00000"/>
              </a:lnSpc>
              <a:spcBef>
                <a:spcPts val="0"/>
              </a:spcBef>
              <a:spcAft>
                <a:spcPts val="0"/>
              </a:spcAft>
              <a:buClr>
                <a:schemeClr val="lt1"/>
              </a:buClr>
              <a:buSzPts val="2800"/>
              <a:buNone/>
            </a:pPr>
            <a:r>
              <a:rPr b="1" lang="zh-CN" u="sng">
                <a:latin typeface="Microsoft Yahei"/>
                <a:ea typeface="Microsoft Yahei"/>
                <a:cs typeface="Microsoft Yahei"/>
                <a:sym typeface="Microsoft Yahei"/>
              </a:rPr>
              <a:t>【</a:t>
            </a:r>
            <a:r>
              <a:rPr b="1" lang="zh-CN" u="sng">
                <a:solidFill>
                  <a:srgbClr val="FFFF00"/>
                </a:solidFill>
                <a:latin typeface="Microsoft Yahei"/>
                <a:ea typeface="Microsoft Yahei"/>
                <a:cs typeface="Microsoft Yahei"/>
                <a:sym typeface="Microsoft Yahei"/>
              </a:rPr>
              <a:t>王下</a:t>
            </a:r>
            <a:r>
              <a:rPr b="1" lang="zh-CN" u="sng">
                <a:latin typeface="Microsoft Yahei"/>
                <a:ea typeface="Microsoft Yahei"/>
                <a:cs typeface="Microsoft Yahei"/>
                <a:sym typeface="Microsoft Yahei"/>
              </a:rPr>
              <a:t> 2 Kin 7:1-20】</a:t>
            </a:r>
            <a:endParaRPr/>
          </a:p>
          <a:p>
            <a:pPr indent="0" lvl="0" marL="0" rtl="0" algn="just">
              <a:lnSpc>
                <a:spcPct val="100000"/>
              </a:lnSpc>
              <a:spcBef>
                <a:spcPts val="1000"/>
              </a:spcBef>
              <a:spcAft>
                <a:spcPts val="0"/>
              </a:spcAft>
              <a:buClr>
                <a:srgbClr val="FFFF00"/>
              </a:buClr>
              <a:buSzPts val="2800"/>
              <a:buNone/>
            </a:pPr>
            <a:r>
              <a:rPr b="1" lang="zh-CN">
                <a:solidFill>
                  <a:srgbClr val="FFFF00"/>
                </a:solidFill>
                <a:latin typeface="Microsoft Yahei"/>
                <a:ea typeface="Microsoft Yahei"/>
                <a:cs typeface="Microsoft Yahei"/>
                <a:sym typeface="Microsoft Yahei"/>
              </a:rPr>
              <a:t>7 所以，在黄昏的时候，他们起来逃跑，撇下帐棚、马、驴，营盘照旧，只顾逃命。</a:t>
            </a:r>
            <a:endParaRPr b="1">
              <a:solidFill>
                <a:srgbClr val="FFFF00"/>
              </a:solidFill>
              <a:latin typeface="Microsoft Yahei"/>
              <a:ea typeface="Microsoft Yahei"/>
              <a:cs typeface="Microsoft Yahei"/>
              <a:sym typeface="Microsoft Yahei"/>
            </a:endParaRPr>
          </a:p>
          <a:p>
            <a:pPr indent="0" lvl="0" marL="0" rtl="0" algn="just">
              <a:lnSpc>
                <a:spcPct val="100000"/>
              </a:lnSpc>
              <a:spcBef>
                <a:spcPts val="1000"/>
              </a:spcBef>
              <a:spcAft>
                <a:spcPts val="0"/>
              </a:spcAft>
              <a:buClr>
                <a:schemeClr val="lt1"/>
              </a:buClr>
              <a:buSzPts val="2700"/>
              <a:buNone/>
            </a:pPr>
            <a:r>
              <a:rPr b="1" lang="zh-CN" sz="2700">
                <a:latin typeface="Microsoft Yahei"/>
                <a:ea typeface="Microsoft Yahei"/>
                <a:cs typeface="Microsoft Yahei"/>
                <a:sym typeface="Microsoft Yahei"/>
              </a:rPr>
              <a:t>Therefore they arose and fled at twilight, and left the camp intact—their tents, their horses, and their donkeys—and they fled for their lives.</a:t>
            </a:r>
            <a:endParaRPr/>
          </a:p>
          <a:p>
            <a:pPr indent="0" lvl="0" marL="0" rtl="0" algn="just">
              <a:lnSpc>
                <a:spcPct val="112000"/>
              </a:lnSpc>
              <a:spcBef>
                <a:spcPts val="1000"/>
              </a:spcBef>
              <a:spcAft>
                <a:spcPts val="0"/>
              </a:spcAft>
              <a:buClr>
                <a:srgbClr val="FFFF00"/>
              </a:buClr>
              <a:buSzPts val="2800"/>
              <a:buNone/>
            </a:pPr>
            <a:r>
              <a:rPr b="1" lang="zh-CN">
                <a:solidFill>
                  <a:srgbClr val="FFFF00"/>
                </a:solidFill>
                <a:latin typeface="Microsoft Yahei"/>
                <a:ea typeface="Microsoft Yahei"/>
                <a:cs typeface="Microsoft Yahei"/>
                <a:sym typeface="Microsoft Yahei"/>
              </a:rPr>
              <a:t>8 那些长大麻风的到了营边，进了帐棚，吃了、喝了，且从其中拿出金银和衣服来去收藏了。回来，又进了一座帐棚，从其中拿出财物来去收藏了。</a:t>
            </a:r>
            <a:endParaRPr b="1">
              <a:solidFill>
                <a:srgbClr val="FFFF00"/>
              </a:solidFill>
              <a:latin typeface="Microsoft Yahei"/>
              <a:ea typeface="Microsoft Yahei"/>
              <a:cs typeface="Microsoft Yahei"/>
              <a:sym typeface="Microsoft Yahei"/>
            </a:endParaRPr>
          </a:p>
          <a:p>
            <a:pPr indent="0" lvl="0" marL="0" rtl="0" algn="just">
              <a:lnSpc>
                <a:spcPct val="100000"/>
              </a:lnSpc>
              <a:spcBef>
                <a:spcPts val="1000"/>
              </a:spcBef>
              <a:spcAft>
                <a:spcPts val="0"/>
              </a:spcAft>
              <a:buClr>
                <a:schemeClr val="lt1"/>
              </a:buClr>
              <a:buSzPts val="2700"/>
              <a:buNone/>
            </a:pPr>
            <a:r>
              <a:rPr b="1" lang="zh-CN" sz="2700">
                <a:latin typeface="Microsoft Yahei"/>
                <a:ea typeface="Microsoft Yahei"/>
                <a:cs typeface="Microsoft Yahei"/>
                <a:sym typeface="Microsoft Yahei"/>
              </a:rPr>
              <a:t>And when these lepers came to the outskirts of the camp, they went into one tent and ate and drank, and carried from it silver and gold and clothing, and went and hid them; then they came back and entered another tent, and carried some from there also, and went and hid it.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6"/>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9 那时，他们彼此说：“我们所作的不好！今日是有好信息的日子，我们竟不作声！若等到天亮，罪必临到我们。来吧！我们与王家报信去。” </a:t>
            </a:r>
            <a:endParaRPr b="1" sz="3000">
              <a:solidFill>
                <a:srgbClr val="FFFF00"/>
              </a:solidFill>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Then they said to one another, “We are not doing right. This day is a day of good news, and we remain silent. If we wait until morning light, some punishment will come upon us. Now therefore, come, let us go and tell the king’s household.”</a:t>
            </a:r>
            <a:endParaRPr b="1" sz="3000">
              <a:latin typeface="Microsoft Yahei"/>
              <a:ea typeface="Microsoft Yahei"/>
              <a:cs typeface="Microsoft Yahei"/>
              <a:sym typeface="Microsoft Yahe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7"/>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10 他们就去叫守城门的，告诉他们说：“我们到了亚兰人的营，不见一人在那里，也无人声，只有拴着的马和驴，帐棚都照旧。” </a:t>
            </a:r>
            <a:endParaRPr b="1" sz="3000">
              <a:solidFill>
                <a:srgbClr val="FFFF00"/>
              </a:solidFill>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So they went and called to the gatekeepers of the city, and told them, saying, “We went to the Syrian camp, and surprisingly no one was there, not a human sound—only horses and donkeys tied, and the tents intact.”</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11 守城门的叫了众守门的人来，他们就进去与王家报信。</a:t>
            </a:r>
            <a:r>
              <a:rPr b="1" lang="zh-CN" sz="3000">
                <a:latin typeface="Microsoft Yahei"/>
                <a:ea typeface="Microsoft Yahei"/>
                <a:cs typeface="Microsoft Yahei"/>
                <a:sym typeface="Microsoft Yahei"/>
              </a:rPr>
              <a:t>And the gatekeepers called out, and they told it to the king’s household inside.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8"/>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12 王夜间起来，对臣仆说：“我告诉你们亚兰人向我们如何行：他们知道我们饥饿，所以离营，埋伏在田野，说：‘以色列人出城的时候，我们就活捉他们，得以进城。’” </a:t>
            </a:r>
            <a:endParaRPr b="1" sz="3000">
              <a:solidFill>
                <a:srgbClr val="FFFF00"/>
              </a:solidFill>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So the king arose in the night and said to his servants, “Let me now tell you what the Syrians have done to us. They know that we are hungry; therefore they have gone out of the camp to hide themselves in the field, saying, ‘When they come out of the city, we shall catch them alive, and get into the city.’”</a:t>
            </a:r>
            <a:endParaRPr b="1" sz="3000">
              <a:latin typeface="Microsoft Yahei"/>
              <a:ea typeface="Microsoft Yahei"/>
              <a:cs typeface="Microsoft Yahei"/>
              <a:sym typeface="Microsoft Yahe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9"/>
          <p:cNvSpPr txBox="1"/>
          <p:nvPr>
            <p:ph idx="4294967295" type="body"/>
          </p:nvPr>
        </p:nvSpPr>
        <p:spPr>
          <a:xfrm>
            <a:off x="0" y="0"/>
            <a:ext cx="9144000" cy="6858000"/>
          </a:xfrm>
          <a:prstGeom prst="rect">
            <a:avLst/>
          </a:prstGeom>
          <a:noFill/>
          <a:ln>
            <a:noFill/>
          </a:ln>
        </p:spPr>
        <p:txBody>
          <a:bodyPr anchorCtr="0" anchor="t" bIns="45700" lIns="91425" spcFirstLastPara="1" rIns="91425" wrap="square" tIns="45700">
            <a:noAutofit/>
          </a:bodyPr>
          <a:lstStyle/>
          <a:p>
            <a:pPr indent="0" lvl="0" marL="0" rtl="0" algn="just">
              <a:lnSpc>
                <a:spcPct val="112000"/>
              </a:lnSpc>
              <a:spcBef>
                <a:spcPts val="0"/>
              </a:spcBef>
              <a:spcAft>
                <a:spcPts val="0"/>
              </a:spcAft>
              <a:buClr>
                <a:schemeClr val="lt1"/>
              </a:buClr>
              <a:buSzPts val="3000"/>
              <a:buNone/>
            </a:pPr>
            <a:r>
              <a:rPr b="1" lang="zh-CN" sz="3000" u="sng">
                <a:latin typeface="Microsoft Yahei"/>
                <a:ea typeface="Microsoft Yahei"/>
                <a:cs typeface="Microsoft Yahei"/>
                <a:sym typeface="Microsoft Yahei"/>
              </a:rPr>
              <a:t>【</a:t>
            </a:r>
            <a:r>
              <a:rPr b="1" lang="zh-CN" sz="3000" u="sng">
                <a:solidFill>
                  <a:srgbClr val="FFFF00"/>
                </a:solidFill>
                <a:latin typeface="Microsoft Yahei"/>
                <a:ea typeface="Microsoft Yahei"/>
                <a:cs typeface="Microsoft Yahei"/>
                <a:sym typeface="Microsoft Yahei"/>
              </a:rPr>
              <a:t>王下</a:t>
            </a:r>
            <a:r>
              <a:rPr b="1" lang="zh-CN" sz="3000" u="sng">
                <a:latin typeface="Microsoft Yahei"/>
                <a:ea typeface="Microsoft Yahei"/>
                <a:cs typeface="Microsoft Yahei"/>
                <a:sym typeface="Microsoft Yahei"/>
              </a:rPr>
              <a:t> 2 Kin 7:1-20】</a:t>
            </a:r>
            <a:endParaRPr/>
          </a:p>
          <a:p>
            <a:pPr indent="0" lvl="0" marL="0" rtl="0" algn="just">
              <a:lnSpc>
                <a:spcPct val="112000"/>
              </a:lnSpc>
              <a:spcBef>
                <a:spcPts val="1000"/>
              </a:spcBef>
              <a:spcAft>
                <a:spcPts val="0"/>
              </a:spcAft>
              <a:buClr>
                <a:srgbClr val="FFFF00"/>
              </a:buClr>
              <a:buSzPts val="3000"/>
              <a:buNone/>
            </a:pPr>
            <a:r>
              <a:rPr b="1" lang="zh-CN" sz="3000">
                <a:solidFill>
                  <a:srgbClr val="FFFF00"/>
                </a:solidFill>
                <a:latin typeface="Microsoft Yahei"/>
                <a:ea typeface="Microsoft Yahei"/>
                <a:cs typeface="Microsoft Yahei"/>
                <a:sym typeface="Microsoft Yahei"/>
              </a:rPr>
              <a:t>13 有一个臣仆对王说：“我们不如用城里剩下之马中的五匹马（马和城里剩下的以色列人都是一样，快要灭绝），打发人去窥探。” </a:t>
            </a:r>
            <a:endParaRPr b="1" sz="3000">
              <a:solidFill>
                <a:srgbClr val="FFFF00"/>
              </a:solidFill>
              <a:latin typeface="Microsoft Yahei"/>
              <a:ea typeface="Microsoft Yahei"/>
              <a:cs typeface="Microsoft Yahei"/>
              <a:sym typeface="Microsoft Yahei"/>
            </a:endParaRPr>
          </a:p>
          <a:p>
            <a:pPr indent="0" lvl="0" marL="0" rtl="0" algn="just">
              <a:lnSpc>
                <a:spcPct val="112000"/>
              </a:lnSpc>
              <a:spcBef>
                <a:spcPts val="1000"/>
              </a:spcBef>
              <a:spcAft>
                <a:spcPts val="0"/>
              </a:spcAft>
              <a:buClr>
                <a:schemeClr val="lt1"/>
              </a:buClr>
              <a:buSzPts val="3000"/>
              <a:buNone/>
            </a:pPr>
            <a:r>
              <a:rPr b="1" lang="zh-CN" sz="3000">
                <a:latin typeface="Microsoft Yahei"/>
                <a:ea typeface="Microsoft Yahei"/>
                <a:cs typeface="Microsoft Yahei"/>
                <a:sym typeface="Microsoft Yahei"/>
              </a:rPr>
              <a:t>And one of his servants answered and said, “Please, let several men take five of the remaining horses which are left in the city. Look, they may either become like all the multitude of Israel that are left in it; or indeed, I say, they may become like all the multitude of Israel left from those who are consumed; so let us send them and see.”</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2014-02-25T17:54:08Z</dcterms:created>
  <dc:creator>Windows 用户</dc:creator>
</cp:coreProperties>
</file>