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5"/>
  </p:notesMasterIdLst>
  <p:handoutMasterIdLst>
    <p:handoutMasterId r:id="rId26"/>
  </p:handoutMasterIdLst>
  <p:sldIdLst>
    <p:sldId id="5211" r:id="rId2"/>
    <p:sldId id="5325" r:id="rId3"/>
    <p:sldId id="5326" r:id="rId4"/>
    <p:sldId id="5327" r:id="rId5"/>
    <p:sldId id="5328" r:id="rId6"/>
    <p:sldId id="5329" r:id="rId7"/>
    <p:sldId id="5330" r:id="rId8"/>
    <p:sldId id="5331" r:id="rId9"/>
    <p:sldId id="5332" r:id="rId10"/>
    <p:sldId id="5333" r:id="rId11"/>
    <p:sldId id="5334" r:id="rId12"/>
    <p:sldId id="5335" r:id="rId13"/>
    <p:sldId id="5336" r:id="rId14"/>
    <p:sldId id="5337" r:id="rId15"/>
    <p:sldId id="5338" r:id="rId16"/>
    <p:sldId id="5312" r:id="rId17"/>
    <p:sldId id="5339" r:id="rId18"/>
    <p:sldId id="5340" r:id="rId19"/>
    <p:sldId id="4667" r:id="rId20"/>
    <p:sldId id="5213" r:id="rId21"/>
    <p:sldId id="5041" r:id="rId22"/>
    <p:sldId id="5310" r:id="rId23"/>
    <p:sldId id="4425" r:id="rId24"/>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063" autoAdjust="0"/>
    <p:restoredTop sz="94660"/>
  </p:normalViewPr>
  <p:slideViewPr>
    <p:cSldViewPr>
      <p:cViewPr varScale="1">
        <p:scale>
          <a:sx n="69" d="100"/>
          <a:sy n="69" d="100"/>
        </p:scale>
        <p:origin x="228"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2026/1/23</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2026/1/23</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a:t>按一下此處編輯母版文本樣式</a:t>
            </a:r>
            <a:endParaRPr lang="zh-CN" altLang="en-US"/>
          </a:p>
          <a:p>
            <a:pPr lvl="1"/>
            <a:r>
              <a:rPr lang="zh-CN" altLang="en-US"/>
              <a:t>第二級</a:t>
            </a:r>
          </a:p>
          <a:p>
            <a:pPr lvl="2"/>
            <a:r>
              <a:rPr lang="zh-CN" altLang="en-US"/>
              <a:t>第三級</a:t>
            </a:r>
          </a:p>
          <a:p>
            <a:pPr lvl="3"/>
            <a:r>
              <a:rPr lang="zh-CN" altLang="en-US"/>
              <a:t>第四級</a:t>
            </a:r>
          </a:p>
          <a:p>
            <a:pPr lvl="4"/>
            <a:r>
              <a:rPr lang="zh-CN" altLang="en-US"/>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2026/1/23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2026/1/23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2026/1/23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2026/1/23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2026/1/23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2026/1/23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2026/1/23</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2026/1/23</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2026/1/23</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2026/1/23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2026/1/23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2026/1/23</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8:1-29】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以利沙曾对所救活之子的那妇人说：“你和你的全家，要起身往你可住的地方去住，因为耶和华命饥荒降在这地七年。”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Elisha spoke to the woman whose son he had restored to life, saying, “Arise and go, you and your household, and stay wherever you can; for the Lord has called for a famine, and furthermore, it will come upon the land for seven years.”</a:t>
            </a:r>
          </a:p>
        </p:txBody>
      </p:sp>
    </p:spTree>
    <p:extLst>
      <p:ext uri="{BB962C8B-B14F-4D97-AF65-F5344CB8AC3E}">
        <p14:creationId xmlns:p14="http://schemas.microsoft.com/office/powerpoint/2010/main" val="3113602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8:1-29】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哈薛说：“你仆人算什么，不过是一条狗，焉能行这大事呢？”以利沙回答说：“耶和华指示我，你必作亚兰王。”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Hazael</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said, “But what is your servant—a dog, that he should do this gross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thing?”And</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Elisha answered, “The Lord has shown me that you will become king over Syria.”</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哈薛离开以利沙，回去见他的主人。主人问他说：“以利沙对你说什么？”回答说：“他告诉我你必能好。”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he departed from Elisha, and came to his master, who said to him, “What did Elisha say to you?” And he answered, “He told me you would surely recover.”</a:t>
            </a:r>
          </a:p>
        </p:txBody>
      </p:sp>
    </p:spTree>
    <p:extLst>
      <p:ext uri="{BB962C8B-B14F-4D97-AF65-F5344CB8AC3E}">
        <p14:creationId xmlns:p14="http://schemas.microsoft.com/office/powerpoint/2010/main" val="28414587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8:1-29】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次日，哈薛拿被窝浸在水中，蒙住王的脸，王就死了。于是哈薛篡了他的位。</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But it happened on the next day that he took a thick cloth and dipped it in water, and spread it over his face so that he died; 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Hazael</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reigned in his place.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以色列王亚哈的儿子约兰第五年，犹大王约沙法还在位的时候，约沙法的儿子约兰登基，作了犹大王。</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in the fifth year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Joram</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son of Ahab, king of Israel, Jehoshaphat having been king of Judah,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Jehoram</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son of Jehoshaphat began to reign as king of Judah.</a:t>
            </a:r>
          </a:p>
        </p:txBody>
      </p:sp>
    </p:spTree>
    <p:extLst>
      <p:ext uri="{BB962C8B-B14F-4D97-AF65-F5344CB8AC3E}">
        <p14:creationId xmlns:p14="http://schemas.microsoft.com/office/powerpoint/2010/main" val="28414587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8:1-29】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约兰登基的时候年三十二岁，在耶路撒冷作王八年。</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was thirty-two years old when he became king, and he reigned eight years in Jerusalem.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他行以色列诸王所行的，与亚哈家一样，因为他娶了亚哈的女儿为妻，行耶和华眼中看为恶的事。</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he walked in the way of the kings of Israel, just as the house of Ahab had done, for the daughter of Ahab was his wife; and he did evil in the sight of the Lord.</a:t>
            </a:r>
          </a:p>
        </p:txBody>
      </p:sp>
    </p:spTree>
    <p:extLst>
      <p:ext uri="{BB962C8B-B14F-4D97-AF65-F5344CB8AC3E}">
        <p14:creationId xmlns:p14="http://schemas.microsoft.com/office/powerpoint/2010/main" val="28414587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8:1-29】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耶和华却因祂仆人大卫的缘故，仍不肯灭绝犹大，照祂所应许大卫的话，永远赐灯光与他的子孙。</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Yet the Lord would not destroy Judah, for the sake of His servant David, as He promised him to give a lamp to him and his sons forever.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约兰年间，以东人背叛犹大，脱离他的权下，自己立王。</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In his days Edom revolted against Judah’s authority, and made a king over themselves.</a:t>
            </a:r>
          </a:p>
        </p:txBody>
      </p:sp>
    </p:spTree>
    <p:extLst>
      <p:ext uri="{BB962C8B-B14F-4D97-AF65-F5344CB8AC3E}">
        <p14:creationId xmlns:p14="http://schemas.microsoft.com/office/powerpoint/2010/main" val="28414587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8:1-29】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约兰率领所有的战车往撒益去，夜间起来，攻打围困他的以东人和车兵长。犹大兵就逃跑，各回各家去了。</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Joram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went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Zair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all his chariots with him. Then he rose by night and attacked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Edomites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who had surrounded him and the captains of the chariots; and the troops fled to their tents.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这样，以东人背叛犹大，脱离他的权下，直到今日。那时立拿人也背叛了。</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Thus Edom has been in revolt against Judah’s authority to this day.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Libnah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revolted at that time.</a:t>
            </a:r>
          </a:p>
        </p:txBody>
      </p:sp>
    </p:spTree>
    <p:extLst>
      <p:ext uri="{BB962C8B-B14F-4D97-AF65-F5344CB8AC3E}">
        <p14:creationId xmlns:p14="http://schemas.microsoft.com/office/powerpoint/2010/main" val="28414587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8:1-29】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约兰其余的事，凡他所行的，都写在犹大列王记上。</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the rest of the acts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Joram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all that he did, are they not written in the book of the chronicles of the kings of Judah?</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约兰与他列祖同睡，葬在大卫城他列祖的坟地里。他儿子亚哈谢接续他作王。</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Joram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rested with his fathers, and was buried with his fathers in the City of David. Then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Ahaziah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his son reigned in his place.</a:t>
            </a:r>
          </a:p>
        </p:txBody>
      </p:sp>
    </p:spTree>
    <p:extLst>
      <p:ext uri="{BB962C8B-B14F-4D97-AF65-F5344CB8AC3E}">
        <p14:creationId xmlns:p14="http://schemas.microsoft.com/office/powerpoint/2010/main" val="28414587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9:1-29】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以色列王亚哈的儿子约兰十二年，犹大王约兰的儿子亚哈谢登基。</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In the twelfth year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Joram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Ahab, king of Israel,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Ahaziah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Jehoram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Judah, began to reign.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他登基的时候年二十二岁，在耶路撒冷作王一年。他母亲名叫亚他利雅，是以色列王暗利的孙女。</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Ahaziah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was twenty-two years old when he became king, and he reigned one year in Jerusalem. His mother’s name was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Athaliah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granddaughter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Omri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Israel.</a:t>
            </a:r>
          </a:p>
        </p:txBody>
      </p:sp>
    </p:spTree>
    <p:extLst>
      <p:ext uri="{BB962C8B-B14F-4D97-AF65-F5344CB8AC3E}">
        <p14:creationId xmlns:p14="http://schemas.microsoft.com/office/powerpoint/2010/main" val="19820881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8:1-29】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亚哈谢效法亚哈家行耶和华眼中看为恶的事，与亚哈家一样，因为他是亚哈家的女婿。</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he walked in the way of the house of Ahab, and did evil in the sight of the Lord, like the house of Ahab, for he was the son-in-law of the house of Ahab.</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他与亚哈的儿子约兰同往基列的拉末去，与亚兰王哈薛争战，亚兰人打伤了约兰，</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he went with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Joram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Ahab to war against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Hazael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Syria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Ramoth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Gilead; and the Syrians wounded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Joram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14035827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8:1-29】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约兰王回到耶斯列，医治在拉末与亚兰王哈薛打仗的时候所受的伤。犹大王约兰的儿子亚哈谢因为亚哈的儿子约兰病了，就下到耶斯列看望他。</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King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Joram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went back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Jezreel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to recover from the wounds which the Syrians had inflicted on him at Ramah, when he fought against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Hazael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Syria.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Ahaziah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Jehoram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Judah, went down to see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Joram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Ahab in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Jezreel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because he was sick.</a:t>
            </a:r>
          </a:p>
        </p:txBody>
      </p:sp>
    </p:spTree>
    <p:extLst>
      <p:ext uri="{BB962C8B-B14F-4D97-AF65-F5344CB8AC3E}">
        <p14:creationId xmlns:p14="http://schemas.microsoft.com/office/powerpoint/2010/main" val="14035827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23664" y="0"/>
            <a:ext cx="9144000" cy="6858000"/>
          </a:xfrm>
        </p:spPr>
        <p:txBody>
          <a:bodyPr>
            <a:noAutofit/>
          </a:bodyPr>
          <a:lstStyle/>
          <a:p>
            <a:pPr marL="0" indent="0" algn="just">
              <a:lnSpc>
                <a:spcPct val="12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书念的妇人听从以利沙，离开以色列地，去往非利士地，七年后回归。（</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1-6</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哈薛刺杀自己的王便哈达，作了亚兰王（</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7-15</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约兰作以色列王八年，行神看为恶的事（</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16-24</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约兰的儿子亚哈谢作以色列王，同样行神看为恶的事（</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25-29</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p>
        </p:txBody>
      </p:sp>
    </p:spTree>
    <p:extLst>
      <p:ext uri="{BB962C8B-B14F-4D97-AF65-F5344CB8AC3E}">
        <p14:creationId xmlns:p14="http://schemas.microsoft.com/office/powerpoint/2010/main" val="35671494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8:1-29】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妇人就起身，照神人的话，带着全家往非利士地去，住了七年。</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the woman arose and did according to the saying of the man of God, and she went with her household and dwelt in the land of the Philistines seven years.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七年完了，那妇人从非利士地回来，就出去为自己的房屋田地哀告王。</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came to pass, at the end of seven years, that the woman returned from the land of the Philistines; and she went to make an appeal to the king for her house and for her land.</a:t>
            </a:r>
          </a:p>
        </p:txBody>
      </p:sp>
    </p:spTree>
    <p:extLst>
      <p:ext uri="{BB962C8B-B14F-4D97-AF65-F5344CB8AC3E}">
        <p14:creationId xmlns:p14="http://schemas.microsoft.com/office/powerpoint/2010/main" val="2841458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200000"/>
              </a:lnSpc>
              <a:buNone/>
            </a:pP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书念妇人的信靠顺服</a:t>
            </a:r>
          </a:p>
          <a:p>
            <a:pPr algn="just">
              <a:lnSpc>
                <a:spcPct val="20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心里相信以利沙七年饥荒的预言</a:t>
            </a:r>
          </a:p>
          <a:p>
            <a:pPr algn="just">
              <a:lnSpc>
                <a:spcPct val="20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行动上顺服</a:t>
            </a:r>
          </a:p>
          <a:p>
            <a:pPr algn="just">
              <a:lnSpc>
                <a:spcPct val="20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信心的考验</a:t>
            </a:r>
          </a:p>
          <a:p>
            <a:pPr algn="just">
              <a:lnSpc>
                <a:spcPct val="20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神的看顾</a:t>
            </a:r>
          </a:p>
          <a:p>
            <a:pPr algn="just">
              <a:lnSpc>
                <a:spcPct val="120000"/>
              </a:lnSpc>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41657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200000"/>
              </a:lnSpc>
              <a:buNone/>
            </a:pP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神掌权与人的罪行</a:t>
            </a:r>
          </a:p>
          <a:p>
            <a:pPr algn="just">
              <a:lnSpc>
                <a:spcPct val="20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神兴起哈薛</a:t>
            </a:r>
          </a:p>
          <a:p>
            <a:pPr algn="just">
              <a:lnSpc>
                <a:spcPct val="20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哈薛刺杀便哈达后作亚兰王</a:t>
            </a:r>
          </a:p>
          <a:p>
            <a:pPr algn="just">
              <a:lnSpc>
                <a:spcPct val="20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罪人的罪性</a:t>
            </a:r>
          </a:p>
          <a:p>
            <a:pPr algn="just">
              <a:lnSpc>
                <a:spcPct val="20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先知的眼泪</a:t>
            </a:r>
          </a:p>
        </p:txBody>
      </p:sp>
    </p:spTree>
    <p:extLst>
      <p:ext uri="{BB962C8B-B14F-4D97-AF65-F5344CB8AC3E}">
        <p14:creationId xmlns:p14="http://schemas.microsoft.com/office/powerpoint/2010/main" val="18508800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200000"/>
              </a:lnSpc>
              <a:buNone/>
            </a:pP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作恶的犹大王约兰和亚哈谢父子</a:t>
            </a:r>
          </a:p>
          <a:p>
            <a:pPr algn="just">
              <a:lnSpc>
                <a:spcPct val="20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”选民“身份不是保障</a:t>
            </a:r>
          </a:p>
          <a:p>
            <a:pPr algn="just">
              <a:lnSpc>
                <a:spcPct val="20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与世界“联姻”必然就远离神</a:t>
            </a:r>
          </a:p>
          <a:p>
            <a:pPr algn="just">
              <a:lnSpc>
                <a:spcPct val="20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神守约，但人仍要承担背约的后果</a:t>
            </a:r>
          </a:p>
        </p:txBody>
      </p:sp>
    </p:spTree>
    <p:extLst>
      <p:ext uri="{BB962C8B-B14F-4D97-AF65-F5344CB8AC3E}">
        <p14:creationId xmlns:p14="http://schemas.microsoft.com/office/powerpoint/2010/main" val="34476778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9955" y="0"/>
            <a:ext cx="9144000" cy="6858000"/>
          </a:xfrm>
        </p:spPr>
        <p:txBody>
          <a:bodyPr>
            <a:noAutofit/>
          </a:bodyPr>
          <a:lstStyle/>
          <a:p>
            <a:pPr marL="0" indent="0" algn="just">
              <a:lnSpc>
                <a:spcPct val="12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你是否看到过，起初“看似混乱”，后来却发现一切都是神的安排。</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先知明知哈薛将要给以色列人带来的苦难，现在依然流泪宣告哈薛作王。列举圣经中类似的人物事例。请分享自己相似的经历？为什么？</a:t>
            </a:r>
            <a:endParaRPr lang="en-US" altLang="zh-CN" sz="3200" b="1" kern="10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南国犹大王约兰娶北国以色列王亚哈的女儿为妻，结果约兰和儿子亚哈谢两代人都效法亚哈，行神眼看为恶的事。列举当今教会与世界“联姻”的事例，给我们带来怎样的警示？</a:t>
            </a: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8:1-29】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那时王正与神人的仆人基哈西说：“请你将以利沙所行的一切大事告诉我。”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the king talked with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Gehazi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servant of the man of God, saying, “Tell me, please, all the great things Elisha has done.”</a:t>
            </a:r>
          </a:p>
        </p:txBody>
      </p:sp>
    </p:spTree>
    <p:extLst>
      <p:ext uri="{BB962C8B-B14F-4D97-AF65-F5344CB8AC3E}">
        <p14:creationId xmlns:p14="http://schemas.microsoft.com/office/powerpoint/2010/main" val="28414587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8:1-29】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基哈西告诉王以利沙如何使死人复活，恰巧以利沙所救活她儿子的那妇人，为自己的房屋田地来哀告王。基哈西说：“我主我王，这就是那妇人，这是她的儿子，就是以利沙所救活的。”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it happened, as he was telling the king how he had restored the dead to life, that there was the woman whose son he had restored to life, appealing to the king for her house and for her land.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Gehazi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said, “My lord, O king, this is the woman, and this is her son whom Elisha restored to life.”</a:t>
            </a:r>
          </a:p>
        </p:txBody>
      </p:sp>
    </p:spTree>
    <p:extLst>
      <p:ext uri="{BB962C8B-B14F-4D97-AF65-F5344CB8AC3E}">
        <p14:creationId xmlns:p14="http://schemas.microsoft.com/office/powerpoint/2010/main" val="28414587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8:1-29】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王问那妇人，她就把那事告诉王。于是王为她派一个太监，说：“凡属这妇人的都还给她，自从她离开本地直到今日，她田地的出产也都还给她。”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when the king asked the woman, she told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him.So</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king appointed a certain officer for her, saying, “Restore all that was hers, and all the proceeds of the field from the day that she left the land until now.”</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以利沙来到大马士革，亚兰王便哈达正患病。有人告诉王说：“神人来到这里了。”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Elisha went to Damascus, and Ben-</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Hadad</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king of Syria was sick; and it was told him, saying, “The man of God has come here.”</a:t>
            </a:r>
          </a:p>
        </p:txBody>
      </p:sp>
    </p:spTree>
    <p:extLst>
      <p:ext uri="{BB962C8B-B14F-4D97-AF65-F5344CB8AC3E}">
        <p14:creationId xmlns:p14="http://schemas.microsoft.com/office/powerpoint/2010/main" val="28414587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8:1-29】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王就吩咐哈薛说：“你带着礼物去见神人，托他求问耶和华，我这病能好不能好？”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 king said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Hazael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“Take a present in your hand, and go to meet the man of God, and inquire of the Lord by him, saying, ‘Shall I recover from this disease?’”</a:t>
            </a:r>
          </a:p>
        </p:txBody>
      </p:sp>
    </p:spTree>
    <p:extLst>
      <p:ext uri="{BB962C8B-B14F-4D97-AF65-F5344CB8AC3E}">
        <p14:creationId xmlns:p14="http://schemas.microsoft.com/office/powerpoint/2010/main" val="28414587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8:1-29】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于是，哈薛用四十个骆驼，驮着大马士革的各样美物为礼物，去见以利沙。到了他那里，站在他面前，说：“你儿子亚兰王便哈达打发我来见你，他问说：‘我这病能好不能好？’”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Hazael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went to meet him and took a present with him, of every good thing of Damascus, forty camel-loads; and he came and stood before him, and said, “Your son Ben-</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Hadad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Syria has sent me to you, saying, ‘Shall I recover from this disease?’”</a:t>
            </a:r>
          </a:p>
        </p:txBody>
      </p:sp>
    </p:spTree>
    <p:extLst>
      <p:ext uri="{BB962C8B-B14F-4D97-AF65-F5344CB8AC3E}">
        <p14:creationId xmlns:p14="http://schemas.microsoft.com/office/powerpoint/2010/main" val="28414587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8:1-29】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以利沙对哈薛说：“你回去告诉他说，这病必能好；但耶和华指示我，他必要死。”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Elisha said to him, “Go, say to him, ‘You shall certainly recover.’ However the Lord has shown me that he will really die.”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神人定睛看着哈薛，甚至他惭愧。神人就哭了。</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he set his countenance in a stare until he was ashamed; and the man of God wept.</a:t>
            </a:r>
          </a:p>
        </p:txBody>
      </p:sp>
    </p:spTree>
    <p:extLst>
      <p:ext uri="{BB962C8B-B14F-4D97-AF65-F5344CB8AC3E}">
        <p14:creationId xmlns:p14="http://schemas.microsoft.com/office/powerpoint/2010/main" val="28414587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8:1-29】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哈薛说：“我主为什么哭？”回答说：“因为我知道你必苦害以色列人，用火焚烧他们的保障，用刀杀死他们的壮丁，摔死他们的婴孩，剖开他们的孕妇。”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Hazael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said, “Why is my lord weeping?” He answered, “Because I know the evil that you will do to the children of Israel: Their strongholds you will set on fire, and their young men you will kill with the sword; and you will dash their children, and rip open their women with child.”</a:t>
            </a:r>
          </a:p>
        </p:txBody>
      </p:sp>
    </p:spTree>
    <p:extLst>
      <p:ext uri="{BB962C8B-B14F-4D97-AF65-F5344CB8AC3E}">
        <p14:creationId xmlns:p14="http://schemas.microsoft.com/office/powerpoint/2010/main" val="2841458720"/>
      </p:ext>
    </p:extLst>
  </p:cSld>
  <p:clrMapOvr>
    <a:masterClrMapping/>
  </p:clrMapOvr>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65438</TotalTime>
  <Words>2915</Words>
  <Application>Microsoft Office PowerPoint</Application>
  <PresentationFormat>On-screen Show (4:3)</PresentationFormat>
  <Paragraphs>98</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微软雅黑</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BCCC_User</cp:lastModifiedBy>
  <cp:revision>2446</cp:revision>
  <dcterms:created xsi:type="dcterms:W3CDTF">2014-02-25T17:54:08Z</dcterms:created>
  <dcterms:modified xsi:type="dcterms:W3CDTF">2026-01-24T04:25:16Z</dcterms:modified>
</cp:coreProperties>
</file>