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8"/>
  </p:notesMasterIdLst>
  <p:handoutMasterIdLst>
    <p:handoutMasterId r:id="rId29"/>
  </p:handoutMasterIdLst>
  <p:sldIdLst>
    <p:sldId id="5211" r:id="rId2"/>
    <p:sldId id="5341" r:id="rId3"/>
    <p:sldId id="5342" r:id="rId4"/>
    <p:sldId id="5343" r:id="rId5"/>
    <p:sldId id="5344" r:id="rId6"/>
    <p:sldId id="5345" r:id="rId7"/>
    <p:sldId id="5346" r:id="rId8"/>
    <p:sldId id="5347" r:id="rId9"/>
    <p:sldId id="5348" r:id="rId10"/>
    <p:sldId id="5349" r:id="rId11"/>
    <p:sldId id="5350" r:id="rId12"/>
    <p:sldId id="5351" r:id="rId13"/>
    <p:sldId id="5352" r:id="rId14"/>
    <p:sldId id="5353" r:id="rId15"/>
    <p:sldId id="5354" r:id="rId16"/>
    <p:sldId id="5355" r:id="rId17"/>
    <p:sldId id="5356" r:id="rId18"/>
    <p:sldId id="5357" r:id="rId19"/>
    <p:sldId id="5358" r:id="rId20"/>
    <p:sldId id="5359" r:id="rId21"/>
    <p:sldId id="5360" r:id="rId22"/>
    <p:sldId id="5361" r:id="rId23"/>
    <p:sldId id="4667" r:id="rId24"/>
    <p:sldId id="5213" r:id="rId25"/>
    <p:sldId id="5041" r:id="rId26"/>
    <p:sldId id="4425" r:id="rId2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63" autoAdjust="0"/>
    <p:restoredTop sz="94660"/>
  </p:normalViewPr>
  <p:slideViewPr>
    <p:cSldViewPr>
      <p:cViewPr varScale="1">
        <p:scale>
          <a:sx n="69" d="100"/>
          <a:sy n="69" d="100"/>
        </p:scale>
        <p:origin x="2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/>
              <a:t>按一下此處編輯母版文本樣式</a:t>
            </a:r>
            <a:endParaRPr lang="zh-CN" altLang="en-US"/>
          </a:p>
          <a:p>
            <a:pPr lvl="1"/>
            <a:r>
              <a:rPr lang="zh-CN" altLang="en-US"/>
              <a:t>第二級</a:t>
            </a:r>
          </a:p>
          <a:p>
            <a:pPr lvl="2"/>
            <a:r>
              <a:rPr lang="zh-CN" altLang="en-US"/>
              <a:t>第三級</a:t>
            </a:r>
          </a:p>
          <a:p>
            <a:pPr lvl="3"/>
            <a:r>
              <a:rPr lang="zh-CN" altLang="en-US"/>
              <a:t>第四級</a:t>
            </a:r>
          </a:p>
          <a:p>
            <a:pPr lvl="4"/>
            <a:r>
              <a:rPr lang="zh-CN" altLang="en-US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2026/1/30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先知以利沙叫了一个先知门徒来，吩咐他说：“你束上腰，手拿这瓶膏油，往基列的拉末去。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Elisha the prophet called one of the sons of the prophets, and said to him, “Get yourself ready, take this flask of oil in your hand, and go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Ramoth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Gilead.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到了那里，要寻找宁示的孙子、约沙法的儿子耶户。使他从同僚中起来，带他进严密的屋子，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when you arrive at that place, look there for Jehu the son of Jehoshaphat, the son of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Nimshi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go in and make him rise up from among his associates, and take him to an inner room.</a:t>
            </a:r>
          </a:p>
        </p:txBody>
      </p:sp>
    </p:spTree>
    <p:extLst>
      <p:ext uri="{BB962C8B-B14F-4D97-AF65-F5344CB8AC3E}">
        <p14:creationId xmlns:p14="http://schemas.microsoft.com/office/powerpoint/2010/main" val="311360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于是耶户坐车往耶斯列去，因为约兰病卧在那里。犹大王亚哈谢已经下去看望他。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Jehu rode in a chariot and went to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for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was laid up there; and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Judah had come down to see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有一个守望的人站在耶斯列的楼上，看见耶户带着一群人来，就说：“我看见一群人。”约兰说：“打发一个骑马的去迎接他们，问说：平安不平安？”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a watchman stood on the tower in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he saw the company of Jehu as he came, and said, “I see a company of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men.”And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27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27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said, “Get a horseman and send him to meet them, and let him say, ‘Is it peace?’”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骑马的就去迎接耶户，说：“王问说：平安不平安？”耶户说：“平安不平安与你何干？你转在我后头吧！”守望的人又说：“使者到了他们那里，却不回来。”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the horseman went to meet him, and said, “Thus says the king: ‘Is it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peace?’”And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Jehu said, “What have you to do with peace? Turn around and follow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me.”So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watchman reported, saying, “The messenger went to them, but is not coming back.”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王又打发一个骑马的去。这人到了他们那里，说：“王问说，平安不平安？”耶户说：“平安不平安与你何干？你转在我后头吧！”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he sent out a second horseman who came to them, and said, “Thus says the king: ‘Is it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peace?’”And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Jehu answered, “What have you to do with peace? Turn around and follow me.”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守望的人又说：“他到了他们那里，也不回来。车赶得甚猛，像宁示的孙子耶户的赶法。”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the watchman reported, saying, “He went up to them and is not coming back; and the driving is like the driving of Jehu the son of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Nimshi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for he drives furiously!”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约兰吩咐说：“套车！”人就给他套车。以色列王约兰和犹大王亚哈谢，各坐自己的车出去迎接耶户，在耶斯列人拿伯的田那里遇见他。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said, “Make ready.” And his chariot was made ready. Then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Israel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Judah went out, each in his chariot; and they went out to meet Jehu, and met him on the property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Naboth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Jezreelite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约兰见耶户就说：“耶户啊，平安吗？”耶户说：“你母亲耶洗别的淫行邪术这样多，焉能平安呢？”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it happened, when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saw Jehu, that he said, “Is it peace,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Jehu?”So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answered, “What peace, as long as the harlotries of your mother Jezebel and her witchcraft are so many?”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约兰就转车逃跑，对亚哈谢说：“亚哈谢啊，反了！”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turned around and fled, and said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“Treachery,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耶户开满了弓，射中约兰的脊背，箭从心窝穿出，约兰就仆倒在车上。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Jehu drew his bow with full strength and shot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Jehoram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between his arms; and the arrow came out at his heart, and he sank down in his chariot.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耶户对他的军长毕甲说：“你把他抛在耶斯列人拿伯的田间。你当追想，你我一同坐车跟随他父亚哈的时候，耶和华对亚哈所说的预言，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Jehu said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Bidkar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his captain, “Pick him up, and throw him into the tract of the field of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Naboth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Jezreelite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for remember, when you and I were riding together behind Ahab his father, that the Lord laid this burden upon him: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说：‘我昨日看见拿伯的血和他众子的血，我必在这块田上报应你。’这是耶和华说的。现在你要照着耶和华的话，把他抛在这田间。”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Surely I saw yesterday the blood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Naboth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the blood of his sons,’ says the Lord, ‘and I will repay you in this plot,’ says the Lord. Now therefore, take and throw him on the plot of ground, according to the word of the Lord.”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犹大王亚哈谢见这光景，就从园亭之路逃跑。耶户追赶他说：“把这人也杀在车上。”到了靠近以伯莲姑珥的坡上击伤了他，他逃到米吉多，就死在那里。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when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Judah saw this, he fled by the road to Beth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Haggan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So Jehu pursued him, and said, “Shoot him also in the chariot.” And they shot him at the Ascent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Gur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which is by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Ibleam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Then he fled to Megiddo, and died there.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他的臣仆用车将他的尸首送到耶路撒冷，葬在大卫城他自己的坟墓里，与他列祖同葬。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his servants carried him in the chariot to Jerusalem, and buried him in his tomb with his fathers in the City of David.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亚哈谢登基，作犹大王的时候，是在亚哈的儿子约兰第十一年。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eleventh year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Ahab,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Ahaziah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had become king over Judah.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耶户到了耶斯列，耶洗别听见就擦粉、梳头，从窗户里往外观看。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when Jehu had come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Jezebel heard of it; and she put paint on her eyes and adorned her head, and looked through a window.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耶户进门的时候，耶洗别说：“杀主人的心利啊，平安吗？”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Then, as Jehu entered at the gate, she said, “Is it peace,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Zimri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murderer of your master?”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将瓶里的膏油倒在他头上，说：‘耶和华如此说：我膏你作以色列王。’说完了，就开门逃跑，不要迟延。”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take the flask of oil, and pour it on his head, and say, ‘Thus says the Lord: “I have anointed you king over Israel.”’ Then open the door and flee, and do not delay.”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于是那少年先知往基列的拉末去了。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the young man, the servant of the prophet, went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Ramoth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Gilead.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耶户抬头向窗户观看，说：“谁顺从我？”有两三个太监从窗户往外看他。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he looked up at the window, and said, “Who is on my side? Who?” So two or three eunuchs looked out at him.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耶户说：“把她扔下来！”他们就把她扔下来。她的血溅在墙上和马上，于是把她践踏了。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he said, “Throw her down.” So they threw her down, and some of her blood spattered on the wall and on the horses; and he trampled her underfoot.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耶户进去，吃了喝了，吩咐说：“你们把这被咒诅的妇人葬埋了，因为她是王的女儿。”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when he had gone in, he ate and drank. Then he said, “Go now, see to this accursed woman, and bury her, for she was a king’s daughter.”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他们就去葬埋她，只寻得她的头骨和脚，并手掌。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they went to bury her, but they found no more of her than the skull and the feet and the palms of her hands.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他们回去告诉耶户，耶户说：“这正应验耶和华藉他仆人提斯比人以利亚所说的话，说：‘在耶斯列田间，狗必吃耶洗别的肉；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they came back and told him. And he said, “This is the word of the Lord, which He spoke by His servant Elijah the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Tishbite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saying, ‘On the plot of ground at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dogs shall eat the flesh of Jezebel;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耶洗别的尸首必在耶斯列田间如同粪土，甚至人不能说，这是耶洗别。’”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corpse of Jezebel shall be as refuse on the surface of the field, in the plot at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so that they shall not say, “Here lies Jezebel.”’”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23664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经文简述：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耶户被膏立（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耶户击杀以色列王约兰（亚哈之子）和前来探望的犹大王亚哈谢。（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14-26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耶洗别之死（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30-37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</p:txBody>
      </p:sp>
    </p:spTree>
    <p:extLst>
      <p:ext uri="{BB962C8B-B14F-4D97-AF65-F5344CB8AC3E}">
        <p14:creationId xmlns:p14="http://schemas.microsoft.com/office/powerpoint/2010/main" val="3567149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神的掌权与人的野心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神发热心成就公义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人的野心成为神刑罚恶人的工具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不可效法耶户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耶户动机掺杂私欲（王下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耶户被神责备）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神追讨耶户的罪</a:t>
            </a:r>
          </a:p>
          <a:p>
            <a:pPr algn="just">
              <a:lnSpc>
                <a:spcPct val="15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神掌权</a:t>
            </a:r>
          </a:p>
          <a:p>
            <a:pPr algn="just">
              <a:lnSpc>
                <a:spcPct val="120000"/>
              </a:lnSpc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1657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耶洗别之死（骄傲者的结局）</a:t>
            </a:r>
          </a:p>
          <a:p>
            <a:pPr algn="just">
              <a:lnSpc>
                <a:spcPct val="20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骄傲顽梗到底</a:t>
            </a:r>
          </a:p>
          <a:p>
            <a:pPr algn="just">
              <a:lnSpc>
                <a:spcPct val="200000"/>
              </a:lnSpc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丑陋羞辱的死去</a:t>
            </a:r>
          </a:p>
        </p:txBody>
      </p:sp>
    </p:spTree>
    <p:extLst>
      <p:ext uri="{BB962C8B-B14F-4D97-AF65-F5344CB8AC3E}">
        <p14:creationId xmlns:p14="http://schemas.microsoft.com/office/powerpoint/2010/main" val="1850880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-9955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问题讨论：</a:t>
            </a:r>
            <a:endParaRPr lang="en-US" altLang="zh-CN" sz="30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在暗利王朝（前后四个王）统治下，敬拜假神偶像在以色列人心中早已是“合理的生活日常”。讨论，当今世界有哪些长期存在的“合理”的罪？在我们自己身上，是否同样有“长期合理化”的罪？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耶户将自己个人的野心参杂在神的旨意中，列举圣经中类似人物及其结局。给今天的我们带来怎样的警醒？</a:t>
            </a:r>
            <a:endParaRPr lang="en-US" altLang="zh-CN" sz="3000" b="1" kern="10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骄傲悖逆的耶洗别的结局，让我们看到上帝可怕的审判。在当今提倡“包容”和“爱”的潮流中，我们是否依然看见上帝可怕的审判？</a:t>
            </a: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arenR"/>
            </a:pP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到了那里，看见众军长都坐着，就说：“将军哪，我有话对你说。”耶户说：“我们众人里，你要对哪一个说呢？”回答说：“将军哪，我要对你说。”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when he arrived, there were the captains of the army sitting; and he said, “I have a message for you,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Commander.”Jehu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said, “For which one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us?”And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said, “For you, Commander.”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耶户就起来，进了屋子，少年人将膏油倒在他头上，对他说：“耶和华以色列的　神如此说：‘我膏你作耶和华民以色列的王。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he arose and went into the house. And he poured the oil on his head, and said to him, “Thus says the Lord God of Israel: ‘I have anointed you king over the people of the Lord, over Israel.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你要击杀你主人亚哈的全家，我好在耶洗别身上伸我仆人众先知和耶和华一切仆人流血的冤。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shall strike down the house of Ahab your master, that I may avenge the blood of My servants the prophets, and the blood of all the servants of the Lord, at the hand of Jezebel.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亚哈全家必都灭亡；凡属亚哈的男丁，无论是困住的、自由的，我必从以色列中剪除，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the whole house of Ahab shall perish; and I will cut off from Ahab all the males in Israel, both bond and free.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使亚哈的家像尼八儿子耶罗波安的家，又像亚希雅儿子巴沙的家。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I will make the house of Ahab like the house of Jeroboam the son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Nebat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like the house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Baasha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Ahijah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耶洗别必在耶斯列田里被狗所吃，无人葬埋。’”说完了，少年人就开门逃跑了。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dogs shall eat Jezebel on the plot of ground at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there shall be none to bury her.’” And he opened the door and fled.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耶户出来，回到他主人的臣仆那里，有一人问他说：“平安吗？这狂妄的人来见你有什么事呢？”回答说：“你们认得那人，也知道他说什么。”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Jehu came out to the servants of his master, and one said to him, “Is all well? Why did this madman come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you?”And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said to them, “You know the man and his babble.”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他们说：“这是假话，你据实地告诉我们。”回答说：“他如此如此对我说。他说：‘耶和华如此说：我膏你作以色列王。’”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they said, “A lie! Tell us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now.”So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said, “Thus and thus he spoke to me, saying, ‘Thus says the Lord: “I have anointed you king over Israel.”’”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他们就急忙各将自己的衣服铺在上层台阶，使耶户坐在其上。他们吹角，说：“耶户作王了！”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each man hastened to take his garment and put it under him on the top of the steps; and they blew trumpets, saying, “Jehu is king!”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这样，宁示的孙子、约沙法的儿子耶户，背叛约兰。先是约兰和以色列众人因为亚兰王哈薛的缘故，把守基列的拉末，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Jehu the son of Jehoshaphat, the son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Nimshi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conspired against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(Now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had been defending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Ramoth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Gilead, he and all Israel, against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Hazael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Syria.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Kin 9:1-37】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但约兰王回到耶斯列，医治与亚兰王哈薛打仗所受的伤。耶户说：“若合你们的意思，就不容人逃出城往耶斯列报信去。” </a:t>
            </a:r>
            <a:endParaRPr lang="en-US" altLang="zh-CN" sz="3000" b="1" kern="1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King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Joram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had returned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recover from the wounds which the Syrians had inflicted on him when he fought with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Hazael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king of Syria.) And Jehu said, “If you are so minded, let no one leave or escape from the city to go and tell it in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Jezreel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45406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66426</TotalTime>
  <Words>3628</Words>
  <Application>Microsoft Office PowerPoint</Application>
  <PresentationFormat>On-screen Show (4:3)</PresentationFormat>
  <Paragraphs>113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微软雅黑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BCCC_User</cp:lastModifiedBy>
  <cp:revision>2451</cp:revision>
  <dcterms:created xsi:type="dcterms:W3CDTF">2014-02-25T17:54:08Z</dcterms:created>
  <dcterms:modified xsi:type="dcterms:W3CDTF">2026-01-31T04:23:41Z</dcterms:modified>
</cp:coreProperties>
</file>