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8"/>
  </p:notesMasterIdLst>
  <p:handoutMasterIdLst>
    <p:handoutMasterId r:id="rId29"/>
  </p:handoutMasterIdLst>
  <p:sldIdLst>
    <p:sldId id="5211" r:id="rId2"/>
    <p:sldId id="5362" r:id="rId3"/>
    <p:sldId id="5363" r:id="rId4"/>
    <p:sldId id="5364" r:id="rId5"/>
    <p:sldId id="5365" r:id="rId6"/>
    <p:sldId id="5366" r:id="rId7"/>
    <p:sldId id="5367" r:id="rId8"/>
    <p:sldId id="5368" r:id="rId9"/>
    <p:sldId id="5369" r:id="rId10"/>
    <p:sldId id="5370" r:id="rId11"/>
    <p:sldId id="5371" r:id="rId12"/>
    <p:sldId id="5372" r:id="rId13"/>
    <p:sldId id="5373" r:id="rId14"/>
    <p:sldId id="5374" r:id="rId15"/>
    <p:sldId id="5375" r:id="rId16"/>
    <p:sldId id="5376" r:id="rId17"/>
    <p:sldId id="5377" r:id="rId18"/>
    <p:sldId id="5378" r:id="rId19"/>
    <p:sldId id="5379" r:id="rId20"/>
    <p:sldId id="5380" r:id="rId21"/>
    <p:sldId id="5341" r:id="rId22"/>
    <p:sldId id="5342" r:id="rId23"/>
    <p:sldId id="4667" r:id="rId24"/>
    <p:sldId id="5213" r:id="rId25"/>
    <p:sldId id="5041" r:id="rId26"/>
    <p:sldId id="4425" r:id="rId2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063" autoAdjust="0"/>
    <p:restoredTop sz="94660"/>
  </p:normalViewPr>
  <p:slideViewPr>
    <p:cSldViewPr>
      <p:cViewPr>
        <p:scale>
          <a:sx n="90" d="100"/>
          <a:sy n="90" d="100"/>
        </p:scale>
        <p:origin x="-312" y="-61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2026/2/4</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2026/2/4</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2026/2/4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2026/2/4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2026/2/4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2026/2/4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2026/2/4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2026/2/4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2026/2/4</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2026/2/4</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2026/2/4</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2026/2/4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2026/2/4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2026/2/4</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10:1-36】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亚哈有七十个儿子在撒玛利亚。耶户写信送到撒玛利亚，通知耶斯列的首领，就是长老和教养亚哈众子的人说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Ahab had seventy sons in Samaria. And Jehu wrote and sent letters to Samaria, to the rulers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Jezreel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to the elders, and to those who reared Ahab’s sons, saying:</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你们那里既有你们主人的众子和车马、器械、坚固城</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as soon as this letter comes to you, since your master’s sons are with you, and you have chariots and horses, a fortified city also, and weapons,</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13602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10:1-36】</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耶户从那里前行，恰遇利甲的儿子约拿达来迎接他，耶户问他安，对他说：“你诚心待我，像我诚心待你吗？”约拿达回答说：“是。”耶户说：“若是这样，你向我伸手。”他就伸手，耶户拉他上车，</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when he departed from there, he met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Jehonadab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Rechab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coming to meet him; and he greeted him and said to him, “Is your heart right, as my heart is toward your heart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Jehonadab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answered, “It is</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Jehu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said, “If it is, give me your hand.” So he gave him his hand, and he took him up to him into the chariot.</a:t>
            </a:r>
          </a:p>
        </p:txBody>
      </p:sp>
    </p:spTree>
    <p:extLst>
      <p:ext uri="{BB962C8B-B14F-4D97-AF65-F5344CB8AC3E}">
        <p14:creationId xmlns:p14="http://schemas.microsoft.com/office/powerpoint/2010/main" val="19961831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10:1-36】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耶户说：“你和我同去，看我为耶和华怎样热心。”于是请他坐在车上</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said, “Come with me, and see my zeal for the Lord.” So they had him ride in his chariot.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到了撒玛利亚，就把撒玛利亚亚哈家剩下的人都杀了，直到灭尽，正如耶和华对以利亚所说的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he came to Samaria, he killed all who remained to Ahab in Samaria, till he had destroyed them, according to the word of the Lord which He spoke to Elijah.</a:t>
            </a:r>
          </a:p>
        </p:txBody>
      </p:sp>
    </p:spTree>
    <p:extLst>
      <p:ext uri="{BB962C8B-B14F-4D97-AF65-F5344CB8AC3E}">
        <p14:creationId xmlns:p14="http://schemas.microsoft.com/office/powerpoint/2010/main" val="19961831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10:1-36】</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耶户招聚众民，对他们说：“亚哈侍奉巴力还冷淡，耶户却更热心。</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Jehu gathered all the people together, and said to them, “Ahab served Baal a little, Jehu will serve him much.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现在我要给巴力献大祭。应当叫巴力的众先知和一切拜巴力的人，并巴力的众祭司，都到我这里来，不可缺少一个，凡不来的必不得活。”耶户这样行，是用诡计要杀尽拜巴力的人。</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therefore, call to me all the prophets of Baal, all his servants, and all his priests. Let no one be missing, for I have a great sacrifice for Baal. Whoever is missing shall not live.” But Jehu acted deceptively, with the intent of destroying the worshipers of Baal.</a:t>
            </a:r>
          </a:p>
        </p:txBody>
      </p:sp>
    </p:spTree>
    <p:extLst>
      <p:ext uri="{BB962C8B-B14F-4D97-AF65-F5344CB8AC3E}">
        <p14:creationId xmlns:p14="http://schemas.microsoft.com/office/powerpoint/2010/main" val="19961831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10:1-36】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耶户说：“要为巴力宣告严肃会。”于是宣告了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Jehu said, “Proclaim a solemn assembly for Baal.” So they proclaimed it.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耶户差人走遍以色列地，凡拜巴力的人都来齐了，没有一个不来的。他们进了巴力庙；巴力庙中从前边直到后边都满了人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Jehu sent throughout all Israel; and all the worshipers of Baal came, so that there was not a man left who did not come. So they came into the temple of Baal, and the temple of Baal was full from one end to the other.</a:t>
            </a:r>
          </a:p>
        </p:txBody>
      </p:sp>
    </p:spTree>
    <p:extLst>
      <p:ext uri="{BB962C8B-B14F-4D97-AF65-F5344CB8AC3E}">
        <p14:creationId xmlns:p14="http://schemas.microsoft.com/office/powerpoint/2010/main" val="19961831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10:1-36】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耶户吩咐掌管礼服的人说：“拿出礼服来，给一切拜巴力的人穿。”他就拿出礼服来给了他们</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said to the one in charge of the wardrobe, “Bring out vestments for all the worshipers of Baal.” So he brought out vestments for them.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耶户和利甲的儿子约拿达进了巴力庙，对拜巴力的人说：“你们察看察看，在你们这里不可有耶和华的仆人，只可容留拜巴力的人。</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Jehu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Jehonadab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Rechab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went into the temple of Baal, and said to the worshipers of Baal, “Search and see that no servants of the Lord are here with you, but only the worshipers of Baal.”</a:t>
            </a:r>
          </a:p>
        </p:txBody>
      </p:sp>
    </p:spTree>
    <p:extLst>
      <p:ext uri="{BB962C8B-B14F-4D97-AF65-F5344CB8AC3E}">
        <p14:creationId xmlns:p14="http://schemas.microsoft.com/office/powerpoint/2010/main" val="19961831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10:1-36】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耶户和约拿达进去献平安祭和燔祭。耶户先安派八十人在庙外，吩咐说：“我将这些人交在你们手中，若有一人脱逃，谁放的，必叫他偿命。”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went in to offer sacrifices and burnt offerings. Now Jehu had appointed for himself eighty men on the outside, and had said, “If any of the men whom I have brought into your hands escapes, whoever lets him escape, it shall be his life for the life of the other</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961831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10:1-36】</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耶户献完了燔祭，就出来吩咐护卫兵和众军长说：“你们进去杀他们，不容一人出来。”护卫兵和军长就用刀杀他们，将尸首抛出去，便到巴力庙的城去了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happened, as soon as he had made an end of offering the burnt offering, that Jehu said to the guard and to the captains, “Go in and kill them; let no one come out!” And they killed them with the edge of the sword; then the guards and the officers threw them out, and went into the inner room of the temple of Baal.</a:t>
            </a:r>
          </a:p>
        </p:txBody>
      </p:sp>
    </p:spTree>
    <p:extLst>
      <p:ext uri="{BB962C8B-B14F-4D97-AF65-F5344CB8AC3E}">
        <p14:creationId xmlns:p14="http://schemas.microsoft.com/office/powerpoint/2010/main" val="19961831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10:1-36】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将巴力庙中的柱像都拿出来烧了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brought the sacred pillars out of the temple of Baal and burned them.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毁坏了巴力柱像，拆毁了巴力庙作为厕所，直到今日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broke down the sacred pillar of Baal, and tore down the temple of Baal and made it a refuse dump to this day.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这样，耶户在以色列中灭了巴力</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Thus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Jehu destroyed Baal from Israel.</a:t>
            </a:r>
          </a:p>
        </p:txBody>
      </p:sp>
    </p:spTree>
    <p:extLst>
      <p:ext uri="{BB962C8B-B14F-4D97-AF65-F5344CB8AC3E}">
        <p14:creationId xmlns:p14="http://schemas.microsoft.com/office/powerpoint/2010/main" val="199618319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10:1-36】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只是耶户不离开尼八的儿子耶罗波安使以色列人陷在罪里的那罪，就是拜伯特利和但的金牛犊</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However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Jehu did not turn away from the sins of Jeroboam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Nebat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who had made Israel sin, that is, from the golden calves that were at Bethel and Dan</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9618319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10:1-36】</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耶和华对耶户说：“因你办好我眼中看为正的事，照我的心意待亚哈家，你的子孙必接续你坐以色列的国位，直到四代。”</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Lord said to Jehu, “Because you have done well in doing what is right in My sight, and have done to the house of Ahab all that was in My heart, your sons shall sit on the throne of Israel to the fourth generation.”</a:t>
            </a:r>
          </a:p>
        </p:txBody>
      </p:sp>
    </p:spTree>
    <p:extLst>
      <p:ext uri="{BB962C8B-B14F-4D97-AF65-F5344CB8AC3E}">
        <p14:creationId xmlns:p14="http://schemas.microsoft.com/office/powerpoint/2010/main" val="19961831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10:1-36】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接了这信，就可以在你们主人的众子中，选择一个贤能合宜的，使他坐他父亲的位，你们也可以为你们主人的家争战。”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choose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best qualified of your master’s sons, set him on his father’s throne, and fight for your master’s house.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他们却甚惧怕，彼此说：“二王在他面前尚且站立不住，我们怎能站得住呢？”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were exceedingly afraid, and said, “Look, two kings could not stand up to him; how then can we stand?”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961831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10:1-36】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只是耶户不尽心遵守耶和华以色列　神的律法，不离开耶罗波安使以色列人陷在罪里的那罪</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Jehu took no heed to walk in the law of the Lord God of Israel with all his heart; for he did not depart from the sins of Jeroboam, who had made Israel sin.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在那些日子，耶和华才割裂以色列国，使哈薛攻击以色列的境界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In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those days the Lord began to cut off parts of Israel;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Hazael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conquered them in all the territory of Israel</a:t>
            </a:r>
          </a:p>
        </p:txBody>
      </p:sp>
    </p:spTree>
    <p:extLst>
      <p:ext uri="{BB962C8B-B14F-4D97-AF65-F5344CB8AC3E}">
        <p14:creationId xmlns:p14="http://schemas.microsoft.com/office/powerpoint/2010/main" val="199618319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10:1-36】</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乃是约旦河东、基列全地，从靠近亚嫩谷边的亚罗珥起，就是基列和巴珊的迦得人、流便人、玛拿西人之地</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from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Jordan eastward: all the land of Gilead—Gad, Reuben, and Manasseh—from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Aroer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which is by the River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Arnon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including Gilead and Bashan.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耶户其余的事，凡他所行的和他的勇力，都写在以色列诸王记上</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rest of the acts of Jehu, all that he did, and all his might, are they not written in the book of the chronicles of the kings of Israel?</a:t>
            </a:r>
          </a:p>
        </p:txBody>
      </p:sp>
    </p:spTree>
    <p:extLst>
      <p:ext uri="{BB962C8B-B14F-4D97-AF65-F5344CB8AC3E}">
        <p14:creationId xmlns:p14="http://schemas.microsoft.com/office/powerpoint/2010/main" val="254540641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10:1-36】</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耶户与他列祖同睡，葬在撒玛利亚。他儿子约哈斯接续他作王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Jehu rested with his fathers, and they buried him in Samaria.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Jehoahaz</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his son reigned in his place.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耶户在撒玛利亚作以色列王二十八年。</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period that Jehu reigned over Israel in Samaria was twenty-eight years.</a:t>
            </a:r>
          </a:p>
        </p:txBody>
      </p:sp>
    </p:spTree>
    <p:extLst>
      <p:ext uri="{BB962C8B-B14F-4D97-AF65-F5344CB8AC3E}">
        <p14:creationId xmlns:p14="http://schemas.microsoft.com/office/powerpoint/2010/main" val="254540641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23664" y="0"/>
            <a:ext cx="9144000" cy="6858000"/>
          </a:xfrm>
        </p:spPr>
        <p:txBody>
          <a:bodyPr>
            <a:noAutofit/>
          </a:bodyPr>
          <a:lstStyle/>
          <a:p>
            <a:pPr marL="0" indent="0" algn="just">
              <a:lnSpc>
                <a:spcPct val="12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耶户使亚哈众子被杀（</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1-10</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耶户</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杀尽亚哈</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所有的大臣、密友、祭司</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等（</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11-14</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17</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耶户杀了所有拜巴力的人，并毁坏巴力庙（</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18-28</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耶户没有除去以色列国的</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金牛偶像</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29-31</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神惩罚</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仍敬</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拜金牛偶像的以色列</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国，使哈薛攻击以色列；</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耶户统治的年限（</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32-36</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6714947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耶</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户“办好”神眼中看为正的事</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耶户剿灭亚哈家族</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除尽巴力的先知与拜巴力的人，拆毁巴力庙（</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15-28</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得神保守应许，耶户的王朝延续四代</a:t>
            </a: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416575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200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耶</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户的“选择性”信仰</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“选择性”顺服（执行）</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“选择性”相信</a:t>
            </a:r>
          </a:p>
        </p:txBody>
      </p:sp>
    </p:spTree>
    <p:extLst>
      <p:ext uri="{BB962C8B-B14F-4D97-AF65-F5344CB8AC3E}">
        <p14:creationId xmlns:p14="http://schemas.microsoft.com/office/powerpoint/2010/main" val="185088003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20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问题</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讨论：</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耶</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户实际上是在以神的名义，做他自己想做的事。列举圣经中类似的人物事例，列举当今现实中的人物事例，我们当怎样避免重蹈此覆辙</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列举</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当今在“显性的罪（同性恋等</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）”上强硬</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清除巴力”，在“隐性的罪（金钱崇拜，漠视第七诫</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）”上宽容无感</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保留金牛”的现象，我们是否已落入类似的网罗迷惑？怎样避免</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讨论</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耶户，扫罗，大卫这三位均被先知膏立，被神使用的君王之间的异同？</a:t>
            </a: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10:1-36】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家宰、邑宰和长老，并教养众子的人，打发人去见耶户，说：“我们是你的仆人，凡你所吩咐我们的都必遵行，我们不立谁作王，你看怎样好就怎样行。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who was in charge of the house, and he who was in charge of the city, the elders also, and those who reared the sons, sent to Jehu, saying, “We are your servants, we will do all you tell us; but we will not make anyone king. Do what is good in your sight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961831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10:1-36】</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耶户又给他们写信说：“你们若归顺我，听从我的话，明日这时候，要将你们主人众子的首级带到耶斯列来见我。”那时王的儿子七十人，都住在教养他们那城中的尊贵人家里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wrote a second letter to them, saying</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If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are for me and will obey my voice, take the heads of the men, your master’s sons, and come to me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Jezreel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by this time tomorrow</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king’s sons, seventy persons, were with the great men of the city, who were rearing them.</a:t>
            </a:r>
          </a:p>
        </p:txBody>
      </p:sp>
    </p:spTree>
    <p:extLst>
      <p:ext uri="{BB962C8B-B14F-4D97-AF65-F5344CB8AC3E}">
        <p14:creationId xmlns:p14="http://schemas.microsoft.com/office/powerpoint/2010/main" val="19961831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10:1-36】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信一到，他们就把王的七十个儿子杀了，将首级装在筐里，送到耶斯列耶户那里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it was, when the letter came to them, that they took the king’s sons and slaughtered seventy persons, put their heads in baskets and sent them to him 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Jezreel</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有使者来告诉耶户说：“他们将王众子的首级送来了。”耶户说：“将首级在城门口堆作两堆，搁到明日。”</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a messenger came and told him, saying, “They have brought the heads of the king’s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sons.”And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he said, “Lay them in two heaps at the entrance of the gate until morning.”</a:t>
            </a:r>
          </a:p>
        </p:txBody>
      </p:sp>
    </p:spTree>
    <p:extLst>
      <p:ext uri="{BB962C8B-B14F-4D97-AF65-F5344CB8AC3E}">
        <p14:creationId xmlns:p14="http://schemas.microsoft.com/office/powerpoint/2010/main" val="19961831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10:1-36】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次日早晨，耶户出来，站着对众民说：“你们都是公义的，我背叛我主人，将他杀了，这些人却是谁杀的呢？</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it was, in the morning, that he went out and stood, and said to all the people, “You are righteous. Indeed I conspired against my master and killed him; but who killed all these?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由此可知，耶和华指着亚哈家所说的话，一句没有落空，因为耶和华藉他仆人以利亚所说的话都成就了。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Know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that nothing shall fall to the earth of the word of the Lord which the Lord spoke concerning the house of Ahab; for the Lord has done what He spoke by His servant Elijah.”</a:t>
            </a:r>
          </a:p>
        </p:txBody>
      </p:sp>
    </p:spTree>
    <p:extLst>
      <p:ext uri="{BB962C8B-B14F-4D97-AF65-F5344CB8AC3E}">
        <p14:creationId xmlns:p14="http://schemas.microsoft.com/office/powerpoint/2010/main" val="19961831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10:1-36】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凡亚哈家在耶斯列所剩下的人和他的大臣、密友、祭司，耶户尽都杀了，没有留下一个</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Jehu killed all who remained of the house of Ahab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Jezreel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all his great men and his close acquaintances and his priests, until he left him none remaining.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耶户起身往撒玛利亚去。在路上、牧人剪羊毛之处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arose and departed and went to Samaria. On the way, at Beth Eked of the Shepherds,</a:t>
            </a:r>
          </a:p>
        </p:txBody>
      </p:sp>
    </p:spTree>
    <p:extLst>
      <p:ext uri="{BB962C8B-B14F-4D97-AF65-F5344CB8AC3E}">
        <p14:creationId xmlns:p14="http://schemas.microsoft.com/office/powerpoint/2010/main" val="19961831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10:1-36】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遇见犹大王亚哈谢的弟兄，问他们说：“你们是谁？”回答说：“我们是亚哈谢的弟兄，现在下去，要问王和太后的众子安。”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Jehu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met with the brothers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Ahaziah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Judah, and said, “Who are you</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answered, “We are the brothers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Ahaziah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we have come down to greet the sons of the king and the sons of the queen mother</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961831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10:1-36】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耶户吩咐说：“活捉他们！”跟从的人就活捉了他们，将他们杀在剪羊毛之处的坑边，共四十二人，没有留下一个</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said, “Take them alive!” So they took them alive, and killed them at the well of Beth Eked, forty-two men; and he left none of them</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9618319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69594</TotalTime>
  <Words>2686</Words>
  <Application>Microsoft Office PowerPoint</Application>
  <PresentationFormat>全屏显示(4:3)</PresentationFormat>
  <Paragraphs>107</Paragraphs>
  <Slides>26</Slides>
  <Notes>0</Notes>
  <HiddenSlides>0</HiddenSlides>
  <MMClips>0</MMClips>
  <ScaleCrop>false</ScaleCrop>
  <HeadingPairs>
    <vt:vector size="4" baseType="variant">
      <vt:variant>
        <vt:lpstr>主题</vt:lpstr>
      </vt:variant>
      <vt:variant>
        <vt:i4>1</vt:i4>
      </vt:variant>
      <vt:variant>
        <vt:lpstr>幻灯片标题</vt:lpstr>
      </vt:variant>
      <vt:variant>
        <vt:i4>26</vt:i4>
      </vt:variant>
    </vt:vector>
  </HeadingPairs>
  <TitlesOfParts>
    <vt:vector size="27"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user</cp:lastModifiedBy>
  <cp:revision>2458</cp:revision>
  <dcterms:created xsi:type="dcterms:W3CDTF">2014-02-25T17:54:08Z</dcterms:created>
  <dcterms:modified xsi:type="dcterms:W3CDTF">2026-02-06T22:14:04Z</dcterms:modified>
</cp:coreProperties>
</file>