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1" r:id="rId8"/>
    <p:sldId id="272" r:id="rId9"/>
    <p:sldId id="273" r:id="rId10"/>
    <p:sldId id="262" r:id="rId11"/>
    <p:sldId id="263" r:id="rId12"/>
    <p:sldId id="274" r:id="rId13"/>
    <p:sldId id="264" r:id="rId14"/>
    <p:sldId id="265" r:id="rId15"/>
    <p:sldId id="275" r:id="rId16"/>
    <p:sldId id="266" r:id="rId17"/>
    <p:sldId id="267" r:id="rId18"/>
    <p:sldId id="268" r:id="rId19"/>
    <p:sldId id="269" r:id="rId20"/>
    <p:sldId id="276" r:id="rId21"/>
    <p:sldId id="270" r:id="rId22"/>
    <p:sldId id="277" r:id="rId23"/>
    <p:sldId id="278" r:id="rId24"/>
    <p:sldId id="279" r:id="rId25"/>
    <p:sldId id="280" r:id="rId26"/>
    <p:sldId id="281" r:id="rId27"/>
    <p:sldId id="282" r:id="rId28"/>
    <p:sldId id="283"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B602"/>
    <a:srgbClr val="FECDC6"/>
    <a:srgbClr val="9A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69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endParaRPr 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a:p>
        </p:txBody>
      </p:sp>
      <p:sp>
        <p:nvSpPr>
          <p:cNvPr id="4" name="日期占位符 3"/>
          <p:cNvSpPr>
            <a:spLocks noGrp="1"/>
          </p:cNvSpPr>
          <p:nvPr>
            <p:ph type="dt" sz="half" idx="10"/>
          </p:nvPr>
        </p:nvSpPr>
        <p:spPr/>
        <p:txBody>
          <a:bodyPr/>
          <a:lstStyle/>
          <a:p>
            <a:fld id="{5C688A33-555B-4924-8932-7ECCBBA2AED0}" type="datetimeFigureOut">
              <a:rPr lang="en-US" smtClean="0"/>
              <a:t>2/13/2026</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30D5FC42-C71F-4F44-BD31-FD9C730B8151}" type="slidenum">
              <a:rPr lang="en-US" smtClean="0"/>
              <a:t>‹#›</a:t>
            </a:fld>
            <a:endParaRPr lang="en-US"/>
          </a:p>
        </p:txBody>
      </p:sp>
    </p:spTree>
    <p:extLst>
      <p:ext uri="{BB962C8B-B14F-4D97-AF65-F5344CB8AC3E}">
        <p14:creationId xmlns:p14="http://schemas.microsoft.com/office/powerpoint/2010/main" val="30390299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5C688A33-555B-4924-8932-7ECCBBA2AED0}" type="datetimeFigureOut">
              <a:rPr lang="en-US" smtClean="0"/>
              <a:t>2/13/2026</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30D5FC42-C71F-4F44-BD31-FD9C730B8151}" type="slidenum">
              <a:rPr lang="en-US" smtClean="0"/>
              <a:t>‹#›</a:t>
            </a:fld>
            <a:endParaRPr lang="en-US"/>
          </a:p>
        </p:txBody>
      </p:sp>
    </p:spTree>
    <p:extLst>
      <p:ext uri="{BB962C8B-B14F-4D97-AF65-F5344CB8AC3E}">
        <p14:creationId xmlns:p14="http://schemas.microsoft.com/office/powerpoint/2010/main" val="3044591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5C688A33-555B-4924-8932-7ECCBBA2AED0}" type="datetimeFigureOut">
              <a:rPr lang="en-US" smtClean="0"/>
              <a:t>2/13/2026</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30D5FC42-C71F-4F44-BD31-FD9C730B8151}" type="slidenum">
              <a:rPr lang="en-US" smtClean="0"/>
              <a:t>‹#›</a:t>
            </a:fld>
            <a:endParaRPr lang="en-US"/>
          </a:p>
        </p:txBody>
      </p:sp>
    </p:spTree>
    <p:extLst>
      <p:ext uri="{BB962C8B-B14F-4D97-AF65-F5344CB8AC3E}">
        <p14:creationId xmlns:p14="http://schemas.microsoft.com/office/powerpoint/2010/main" val="3786906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10"/>
          </p:nvPr>
        </p:nvSpPr>
        <p:spPr/>
        <p:txBody>
          <a:bodyPr/>
          <a:lstStyle/>
          <a:p>
            <a:fld id="{5C688A33-555B-4924-8932-7ECCBBA2AED0}" type="datetimeFigureOut">
              <a:rPr lang="en-US" smtClean="0"/>
              <a:t>2/13/2026</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30D5FC42-C71F-4F44-BD31-FD9C730B8151}" type="slidenum">
              <a:rPr lang="en-US" smtClean="0"/>
              <a:t>‹#›</a:t>
            </a:fld>
            <a:endParaRPr lang="en-US"/>
          </a:p>
        </p:txBody>
      </p:sp>
    </p:spTree>
    <p:extLst>
      <p:ext uri="{BB962C8B-B14F-4D97-AF65-F5344CB8AC3E}">
        <p14:creationId xmlns:p14="http://schemas.microsoft.com/office/powerpoint/2010/main" val="3680435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endParaRPr 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C688A33-555B-4924-8932-7ECCBBA2AED0}" type="datetimeFigureOut">
              <a:rPr lang="en-US" smtClean="0"/>
              <a:t>2/13/2026</a:t>
            </a:fld>
            <a:endParaRPr lang="en-US"/>
          </a:p>
        </p:txBody>
      </p:sp>
      <p:sp>
        <p:nvSpPr>
          <p:cNvPr id="5" name="页脚占位符 4"/>
          <p:cNvSpPr>
            <a:spLocks noGrp="1"/>
          </p:cNvSpPr>
          <p:nvPr>
            <p:ph type="ftr" sz="quarter" idx="11"/>
          </p:nvPr>
        </p:nvSpPr>
        <p:spPr/>
        <p:txBody>
          <a:bodyPr/>
          <a:lstStyle/>
          <a:p>
            <a:endParaRPr lang="en-US"/>
          </a:p>
        </p:txBody>
      </p:sp>
      <p:sp>
        <p:nvSpPr>
          <p:cNvPr id="6" name="灯片编号占位符 5"/>
          <p:cNvSpPr>
            <a:spLocks noGrp="1"/>
          </p:cNvSpPr>
          <p:nvPr>
            <p:ph type="sldNum" sz="quarter" idx="12"/>
          </p:nvPr>
        </p:nvSpPr>
        <p:spPr/>
        <p:txBody>
          <a:bodyPr/>
          <a:lstStyle/>
          <a:p>
            <a:fld id="{30D5FC42-C71F-4F44-BD31-FD9C730B8151}" type="slidenum">
              <a:rPr lang="en-US" smtClean="0"/>
              <a:t>‹#›</a:t>
            </a:fld>
            <a:endParaRPr lang="en-US"/>
          </a:p>
        </p:txBody>
      </p:sp>
    </p:spTree>
    <p:extLst>
      <p:ext uri="{BB962C8B-B14F-4D97-AF65-F5344CB8AC3E}">
        <p14:creationId xmlns:p14="http://schemas.microsoft.com/office/powerpoint/2010/main" val="2046807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4"/>
          <p:cNvSpPr>
            <a:spLocks noGrp="1"/>
          </p:cNvSpPr>
          <p:nvPr>
            <p:ph type="dt" sz="half" idx="10"/>
          </p:nvPr>
        </p:nvSpPr>
        <p:spPr/>
        <p:txBody>
          <a:bodyPr/>
          <a:lstStyle/>
          <a:p>
            <a:fld id="{5C688A33-555B-4924-8932-7ECCBBA2AED0}" type="datetimeFigureOut">
              <a:rPr lang="en-US" smtClean="0"/>
              <a:t>2/13/2026</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30D5FC42-C71F-4F44-BD31-FD9C730B8151}" type="slidenum">
              <a:rPr lang="en-US" smtClean="0"/>
              <a:t>‹#›</a:t>
            </a:fld>
            <a:endParaRPr lang="en-US"/>
          </a:p>
        </p:txBody>
      </p:sp>
    </p:spTree>
    <p:extLst>
      <p:ext uri="{BB962C8B-B14F-4D97-AF65-F5344CB8AC3E}">
        <p14:creationId xmlns:p14="http://schemas.microsoft.com/office/powerpoint/2010/main" val="4243397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endParaRPr 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7" name="日期占位符 6"/>
          <p:cNvSpPr>
            <a:spLocks noGrp="1"/>
          </p:cNvSpPr>
          <p:nvPr>
            <p:ph type="dt" sz="half" idx="10"/>
          </p:nvPr>
        </p:nvSpPr>
        <p:spPr/>
        <p:txBody>
          <a:bodyPr/>
          <a:lstStyle/>
          <a:p>
            <a:fld id="{5C688A33-555B-4924-8932-7ECCBBA2AED0}" type="datetimeFigureOut">
              <a:rPr lang="en-US" smtClean="0"/>
              <a:t>2/13/2026</a:t>
            </a:fld>
            <a:endParaRPr lang="en-US"/>
          </a:p>
        </p:txBody>
      </p:sp>
      <p:sp>
        <p:nvSpPr>
          <p:cNvPr id="8" name="页脚占位符 7"/>
          <p:cNvSpPr>
            <a:spLocks noGrp="1"/>
          </p:cNvSpPr>
          <p:nvPr>
            <p:ph type="ftr" sz="quarter" idx="11"/>
          </p:nvPr>
        </p:nvSpPr>
        <p:spPr/>
        <p:txBody>
          <a:bodyPr/>
          <a:lstStyle/>
          <a:p>
            <a:endParaRPr lang="en-US"/>
          </a:p>
        </p:txBody>
      </p:sp>
      <p:sp>
        <p:nvSpPr>
          <p:cNvPr id="9" name="灯片编号占位符 8"/>
          <p:cNvSpPr>
            <a:spLocks noGrp="1"/>
          </p:cNvSpPr>
          <p:nvPr>
            <p:ph type="sldNum" sz="quarter" idx="12"/>
          </p:nvPr>
        </p:nvSpPr>
        <p:spPr/>
        <p:txBody>
          <a:bodyPr/>
          <a:lstStyle/>
          <a:p>
            <a:fld id="{30D5FC42-C71F-4F44-BD31-FD9C730B8151}" type="slidenum">
              <a:rPr lang="en-US" smtClean="0"/>
              <a:t>‹#›</a:t>
            </a:fld>
            <a:endParaRPr lang="en-US"/>
          </a:p>
        </p:txBody>
      </p:sp>
    </p:spTree>
    <p:extLst>
      <p:ext uri="{BB962C8B-B14F-4D97-AF65-F5344CB8AC3E}">
        <p14:creationId xmlns:p14="http://schemas.microsoft.com/office/powerpoint/2010/main" val="3697032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2"/>
          <p:cNvSpPr>
            <a:spLocks noGrp="1"/>
          </p:cNvSpPr>
          <p:nvPr>
            <p:ph type="dt" sz="half" idx="10"/>
          </p:nvPr>
        </p:nvSpPr>
        <p:spPr/>
        <p:txBody>
          <a:bodyPr/>
          <a:lstStyle/>
          <a:p>
            <a:fld id="{5C688A33-555B-4924-8932-7ECCBBA2AED0}" type="datetimeFigureOut">
              <a:rPr lang="en-US" smtClean="0"/>
              <a:t>2/13/2026</a:t>
            </a:fld>
            <a:endParaRPr lang="en-US"/>
          </a:p>
        </p:txBody>
      </p:sp>
      <p:sp>
        <p:nvSpPr>
          <p:cNvPr id="4" name="页脚占位符 3"/>
          <p:cNvSpPr>
            <a:spLocks noGrp="1"/>
          </p:cNvSpPr>
          <p:nvPr>
            <p:ph type="ftr" sz="quarter" idx="11"/>
          </p:nvPr>
        </p:nvSpPr>
        <p:spPr/>
        <p:txBody>
          <a:bodyPr/>
          <a:lstStyle/>
          <a:p>
            <a:endParaRPr lang="en-US"/>
          </a:p>
        </p:txBody>
      </p:sp>
      <p:sp>
        <p:nvSpPr>
          <p:cNvPr id="5" name="灯片编号占位符 4"/>
          <p:cNvSpPr>
            <a:spLocks noGrp="1"/>
          </p:cNvSpPr>
          <p:nvPr>
            <p:ph type="sldNum" sz="quarter" idx="12"/>
          </p:nvPr>
        </p:nvSpPr>
        <p:spPr/>
        <p:txBody>
          <a:bodyPr/>
          <a:lstStyle/>
          <a:p>
            <a:fld id="{30D5FC42-C71F-4F44-BD31-FD9C730B8151}" type="slidenum">
              <a:rPr lang="en-US" smtClean="0"/>
              <a:t>‹#›</a:t>
            </a:fld>
            <a:endParaRPr lang="en-US"/>
          </a:p>
        </p:txBody>
      </p:sp>
    </p:spTree>
    <p:extLst>
      <p:ext uri="{BB962C8B-B14F-4D97-AF65-F5344CB8AC3E}">
        <p14:creationId xmlns:p14="http://schemas.microsoft.com/office/powerpoint/2010/main" val="3711701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C688A33-555B-4924-8932-7ECCBBA2AED0}" type="datetimeFigureOut">
              <a:rPr lang="en-US" smtClean="0"/>
              <a:t>2/13/2026</a:t>
            </a:fld>
            <a:endParaRPr lang="en-US"/>
          </a:p>
        </p:txBody>
      </p:sp>
      <p:sp>
        <p:nvSpPr>
          <p:cNvPr id="3" name="页脚占位符 2"/>
          <p:cNvSpPr>
            <a:spLocks noGrp="1"/>
          </p:cNvSpPr>
          <p:nvPr>
            <p:ph type="ftr" sz="quarter" idx="11"/>
          </p:nvPr>
        </p:nvSpPr>
        <p:spPr/>
        <p:txBody>
          <a:bodyPr/>
          <a:lstStyle/>
          <a:p>
            <a:endParaRPr lang="en-US"/>
          </a:p>
        </p:txBody>
      </p:sp>
      <p:sp>
        <p:nvSpPr>
          <p:cNvPr id="4" name="灯片编号占位符 3"/>
          <p:cNvSpPr>
            <a:spLocks noGrp="1"/>
          </p:cNvSpPr>
          <p:nvPr>
            <p:ph type="sldNum" sz="quarter" idx="12"/>
          </p:nvPr>
        </p:nvSpPr>
        <p:spPr/>
        <p:txBody>
          <a:bodyPr/>
          <a:lstStyle/>
          <a:p>
            <a:fld id="{30D5FC42-C71F-4F44-BD31-FD9C730B8151}" type="slidenum">
              <a:rPr lang="en-US" smtClean="0"/>
              <a:t>‹#›</a:t>
            </a:fld>
            <a:endParaRPr lang="en-US"/>
          </a:p>
        </p:txBody>
      </p:sp>
    </p:spTree>
    <p:extLst>
      <p:ext uri="{BB962C8B-B14F-4D97-AF65-F5344CB8AC3E}">
        <p14:creationId xmlns:p14="http://schemas.microsoft.com/office/powerpoint/2010/main" val="33848754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endParaRPr 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C688A33-555B-4924-8932-7ECCBBA2AED0}" type="datetimeFigureOut">
              <a:rPr lang="en-US" smtClean="0"/>
              <a:t>2/13/2026</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30D5FC42-C71F-4F44-BD31-FD9C730B8151}" type="slidenum">
              <a:rPr lang="en-US" smtClean="0"/>
              <a:t>‹#›</a:t>
            </a:fld>
            <a:endParaRPr lang="en-US"/>
          </a:p>
        </p:txBody>
      </p:sp>
    </p:spTree>
    <p:extLst>
      <p:ext uri="{BB962C8B-B14F-4D97-AF65-F5344CB8AC3E}">
        <p14:creationId xmlns:p14="http://schemas.microsoft.com/office/powerpoint/2010/main" val="4088783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C688A33-555B-4924-8932-7ECCBBA2AED0}" type="datetimeFigureOut">
              <a:rPr lang="en-US" smtClean="0"/>
              <a:t>2/13/2026</a:t>
            </a:fld>
            <a:endParaRPr lang="en-US"/>
          </a:p>
        </p:txBody>
      </p:sp>
      <p:sp>
        <p:nvSpPr>
          <p:cNvPr id="6" name="页脚占位符 5"/>
          <p:cNvSpPr>
            <a:spLocks noGrp="1"/>
          </p:cNvSpPr>
          <p:nvPr>
            <p:ph type="ftr" sz="quarter" idx="11"/>
          </p:nvPr>
        </p:nvSpPr>
        <p:spPr/>
        <p:txBody>
          <a:bodyPr/>
          <a:lstStyle/>
          <a:p>
            <a:endParaRPr lang="en-US"/>
          </a:p>
        </p:txBody>
      </p:sp>
      <p:sp>
        <p:nvSpPr>
          <p:cNvPr id="7" name="灯片编号占位符 6"/>
          <p:cNvSpPr>
            <a:spLocks noGrp="1"/>
          </p:cNvSpPr>
          <p:nvPr>
            <p:ph type="sldNum" sz="quarter" idx="12"/>
          </p:nvPr>
        </p:nvSpPr>
        <p:spPr/>
        <p:txBody>
          <a:bodyPr/>
          <a:lstStyle/>
          <a:p>
            <a:fld id="{30D5FC42-C71F-4F44-BD31-FD9C730B8151}" type="slidenum">
              <a:rPr lang="en-US" smtClean="0"/>
              <a:t>‹#›</a:t>
            </a:fld>
            <a:endParaRPr lang="en-US"/>
          </a:p>
        </p:txBody>
      </p:sp>
    </p:spTree>
    <p:extLst>
      <p:ext uri="{BB962C8B-B14F-4D97-AF65-F5344CB8AC3E}">
        <p14:creationId xmlns:p14="http://schemas.microsoft.com/office/powerpoint/2010/main" val="4001867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EB602"/>
            </a:gs>
            <a:gs pos="10000">
              <a:srgbClr val="FF7A00"/>
            </a:gs>
            <a:gs pos="63000">
              <a:srgbClr val="FF0300"/>
            </a:gs>
            <a:gs pos="100000">
              <a:srgbClr val="4D0808"/>
            </a:gs>
          </a:gsLst>
          <a:lin ang="5400000" scaled="0"/>
          <a:tileRect/>
        </a:gra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endParaRPr 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688A33-555B-4924-8932-7ECCBBA2AED0}" type="datetimeFigureOut">
              <a:rPr lang="en-US" smtClean="0"/>
              <a:t>2/13/2026</a:t>
            </a:fld>
            <a:endParaRPr 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D5FC42-C71F-4F44-BD31-FD9C730B8151}" type="slidenum">
              <a:rPr lang="en-US" smtClean="0"/>
              <a:t>‹#›</a:t>
            </a:fld>
            <a:endParaRPr lang="en-US"/>
          </a:p>
        </p:txBody>
      </p:sp>
    </p:spTree>
    <p:extLst>
      <p:ext uri="{BB962C8B-B14F-4D97-AF65-F5344CB8AC3E}">
        <p14:creationId xmlns:p14="http://schemas.microsoft.com/office/powerpoint/2010/main" val="363208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en-US" b="1" dirty="0">
                <a:solidFill>
                  <a:srgbClr val="FFFF00"/>
                </a:solidFill>
                <a:latin typeface="微软雅黑" pitchFamily="34" charset="-122"/>
                <a:ea typeface="微软雅黑" pitchFamily="34" charset="-122"/>
              </a:rPr>
              <a:t>2026</a:t>
            </a:r>
            <a:r>
              <a:rPr lang="zh-CN" altLang="en-US" b="1" dirty="0">
                <a:solidFill>
                  <a:srgbClr val="FFFF00"/>
                </a:solidFill>
                <a:latin typeface="微软雅黑" pitchFamily="34" charset="-122"/>
                <a:ea typeface="微软雅黑" pitchFamily="34" charset="-122"/>
              </a:rPr>
              <a:t>春节特会</a:t>
            </a:r>
            <a:br>
              <a:rPr lang="en-US" altLang="zh-CN" dirty="0"/>
            </a:br>
            <a:r>
              <a:rPr lang="en-US" altLang="zh-CN" b="1" dirty="0">
                <a:solidFill>
                  <a:schemeClr val="bg1"/>
                </a:solidFill>
              </a:rPr>
              <a:t>2026 Spring Festival Celebration</a:t>
            </a:r>
            <a:endParaRPr lang="en-US" b="1" dirty="0">
              <a:solidFill>
                <a:schemeClr val="bg1"/>
              </a:solidFill>
            </a:endParaRPr>
          </a:p>
        </p:txBody>
      </p:sp>
      <p:sp>
        <p:nvSpPr>
          <p:cNvPr id="3" name="副标题 2"/>
          <p:cNvSpPr>
            <a:spLocks noGrp="1"/>
          </p:cNvSpPr>
          <p:nvPr>
            <p:ph type="subTitle" idx="1"/>
          </p:nvPr>
        </p:nvSpPr>
        <p:spPr/>
        <p:txBody>
          <a:bodyPr/>
          <a:lstStyle/>
          <a:p>
            <a:r>
              <a:rPr lang="zh-CN" altLang="en-US" b="1" dirty="0">
                <a:solidFill>
                  <a:srgbClr val="FFFF00"/>
                </a:solidFill>
                <a:latin typeface="微软雅黑" pitchFamily="34" charset="-122"/>
                <a:ea typeface="微软雅黑" pitchFamily="34" charset="-122"/>
              </a:rPr>
              <a:t>博伊西华人基督教会</a:t>
            </a:r>
            <a:endParaRPr lang="en-US" altLang="zh-CN" b="1" dirty="0">
              <a:solidFill>
                <a:srgbClr val="FFFF00"/>
              </a:solidFill>
              <a:latin typeface="微软雅黑" pitchFamily="34" charset="-122"/>
              <a:ea typeface="微软雅黑" pitchFamily="34" charset="-122"/>
            </a:endParaRPr>
          </a:p>
          <a:p>
            <a:r>
              <a:rPr lang="en-US" b="1" dirty="0">
                <a:solidFill>
                  <a:schemeClr val="bg1"/>
                </a:solidFill>
                <a:latin typeface="微软雅黑" pitchFamily="34" charset="-122"/>
                <a:ea typeface="微软雅黑" pitchFamily="34" charset="-122"/>
              </a:rPr>
              <a:t>BCCC</a:t>
            </a:r>
          </a:p>
        </p:txBody>
      </p:sp>
    </p:spTree>
    <p:extLst>
      <p:ext uri="{BB962C8B-B14F-4D97-AF65-F5344CB8AC3E}">
        <p14:creationId xmlns:p14="http://schemas.microsoft.com/office/powerpoint/2010/main" val="24007319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1484784"/>
            <a:ext cx="8712968" cy="270843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传道书 </a:t>
            </a:r>
            <a:r>
              <a:rPr lang="en-US" altLang="zh-CN" sz="3400" b="1" u="sng" dirty="0">
                <a:solidFill>
                  <a:schemeClr val="bg1"/>
                </a:solidFill>
                <a:ea typeface="微软雅黑" pitchFamily="34" charset="-122"/>
              </a:rPr>
              <a:t>Ecclesiastes</a:t>
            </a:r>
            <a:r>
              <a:rPr lang="en-US" altLang="zh-CN" sz="3400" b="1" u="sng" dirty="0">
                <a:solidFill>
                  <a:srgbClr val="FFFF00"/>
                </a:solidFill>
                <a:latin typeface="微软雅黑" pitchFamily="34" charset="-122"/>
                <a:ea typeface="微软雅黑" pitchFamily="34" charset="-122"/>
              </a:rPr>
              <a:t> 3:11】</a:t>
            </a:r>
          </a:p>
          <a:p>
            <a:r>
              <a:rPr lang="zh-CN" altLang="en-US" sz="3400" b="1" dirty="0">
                <a:solidFill>
                  <a:srgbClr val="FFFF00"/>
                </a:solidFill>
                <a:latin typeface="微软雅黑" pitchFamily="34" charset="-122"/>
                <a:ea typeface="微软雅黑" pitchFamily="34" charset="-122"/>
              </a:rPr>
              <a:t>神造万物，各按其时成为美好；又将永生安置在世人心里</a:t>
            </a:r>
            <a:r>
              <a:rPr lang="en-US" altLang="zh-CN" sz="3400" b="1" dirty="0">
                <a:solidFill>
                  <a:srgbClr val="FFFF00"/>
                </a:solidFill>
                <a:latin typeface="微软雅黑" pitchFamily="34" charset="-122"/>
                <a:ea typeface="微软雅黑" pitchFamily="34" charset="-122"/>
              </a:rPr>
              <a:t>(“</a:t>
            </a:r>
            <a:r>
              <a:rPr lang="zh-CN" altLang="en-US" sz="3400" b="1" dirty="0">
                <a:solidFill>
                  <a:srgbClr val="FFFF00"/>
                </a:solidFill>
                <a:latin typeface="微软雅黑" pitchFamily="34" charset="-122"/>
                <a:ea typeface="微软雅黑" pitchFamily="34" charset="-122"/>
              </a:rPr>
              <a:t>永生”原文作“永远”</a:t>
            </a:r>
            <a:r>
              <a:rPr lang="en-US" altLang="zh-CN" sz="3400" b="1" dirty="0">
                <a:solidFill>
                  <a:srgbClr val="FFFF00"/>
                </a:solidFill>
                <a:latin typeface="微软雅黑" pitchFamily="34" charset="-122"/>
                <a:ea typeface="微软雅黑" pitchFamily="34" charset="-122"/>
              </a:rPr>
              <a:t>)......</a:t>
            </a:r>
          </a:p>
          <a:p>
            <a:r>
              <a:rPr lang="en-US" altLang="zh-CN" sz="3400" b="1" dirty="0">
                <a:solidFill>
                  <a:schemeClr val="bg1"/>
                </a:solidFill>
                <a:ea typeface="微软雅黑" pitchFamily="34" charset="-122"/>
              </a:rPr>
              <a:t>He has made everything beautiful in its time. He has also set eternity in the hearts of men; ...</a:t>
            </a:r>
          </a:p>
        </p:txBody>
      </p:sp>
    </p:spTree>
    <p:extLst>
      <p:ext uri="{BB962C8B-B14F-4D97-AF65-F5344CB8AC3E}">
        <p14:creationId xmlns:p14="http://schemas.microsoft.com/office/powerpoint/2010/main" val="2617788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323165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创世记 </a:t>
            </a:r>
            <a:r>
              <a:rPr lang="en-US" altLang="zh-CN" sz="3400" b="1" u="sng" dirty="0">
                <a:solidFill>
                  <a:schemeClr val="bg1"/>
                </a:solidFill>
                <a:ea typeface="微软雅黑" pitchFamily="34" charset="-122"/>
              </a:rPr>
              <a:t>Genesis</a:t>
            </a:r>
            <a:r>
              <a:rPr lang="en-US" altLang="zh-CN" sz="3400" b="1" u="sng" dirty="0">
                <a:solidFill>
                  <a:srgbClr val="FFFF00"/>
                </a:solidFill>
                <a:latin typeface="微软雅黑" pitchFamily="34" charset="-122"/>
                <a:ea typeface="微软雅黑" pitchFamily="34" charset="-122"/>
              </a:rPr>
              <a:t> 1</a:t>
            </a:r>
            <a:r>
              <a:rPr lang="zh-CN" altLang="en-US" sz="3400" b="1" u="sng" dirty="0">
                <a:solidFill>
                  <a:srgbClr val="FFFF00"/>
                </a:solidFill>
                <a:latin typeface="微软雅黑" pitchFamily="34" charset="-122"/>
                <a:ea typeface="微软雅黑" pitchFamily="34" charset="-122"/>
              </a:rPr>
              <a:t>：</a:t>
            </a:r>
            <a:r>
              <a:rPr lang="en-US" altLang="zh-CN" sz="3400" b="1" u="sng" dirty="0">
                <a:solidFill>
                  <a:srgbClr val="FFFF00"/>
                </a:solidFill>
                <a:latin typeface="微软雅黑" pitchFamily="34" charset="-122"/>
                <a:ea typeface="微软雅黑" pitchFamily="34" charset="-122"/>
              </a:rPr>
              <a:t>27-28】</a:t>
            </a:r>
          </a:p>
          <a:p>
            <a:r>
              <a:rPr lang="en-US" altLang="zh-CN" sz="3400" b="1" dirty="0">
                <a:solidFill>
                  <a:srgbClr val="FFFF00"/>
                </a:solidFill>
                <a:latin typeface="微软雅黑" pitchFamily="34" charset="-122"/>
                <a:ea typeface="微软雅黑" pitchFamily="34" charset="-122"/>
              </a:rPr>
              <a:t>27 </a:t>
            </a:r>
            <a:r>
              <a:rPr lang="zh-CN" altLang="en-US" sz="3400" b="1" dirty="0">
                <a:solidFill>
                  <a:srgbClr val="FFFF00"/>
                </a:solidFill>
                <a:latin typeface="微软雅黑" pitchFamily="34" charset="-122"/>
                <a:ea typeface="微软雅黑" pitchFamily="34" charset="-122"/>
              </a:rPr>
              <a:t>神就照着自己的形像造人，乃是照着祂的形像造男造女。</a:t>
            </a:r>
          </a:p>
          <a:p>
            <a:r>
              <a:rPr lang="en-US" altLang="zh-CN" sz="3400" b="1" dirty="0">
                <a:solidFill>
                  <a:schemeClr val="bg1"/>
                </a:solidFill>
                <a:ea typeface="微软雅黑" pitchFamily="34" charset="-122"/>
              </a:rPr>
              <a:t>So God created man in His own image; in the image of God He created him; male and female He created them.</a:t>
            </a:r>
          </a:p>
        </p:txBody>
      </p:sp>
    </p:spTree>
    <p:extLst>
      <p:ext uri="{BB962C8B-B14F-4D97-AF65-F5344CB8AC3E}">
        <p14:creationId xmlns:p14="http://schemas.microsoft.com/office/powerpoint/2010/main" val="2617788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480131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创世记 </a:t>
            </a:r>
            <a:r>
              <a:rPr lang="en-US" altLang="zh-CN" sz="3400" b="1" u="sng" dirty="0">
                <a:solidFill>
                  <a:schemeClr val="bg1"/>
                </a:solidFill>
                <a:ea typeface="微软雅黑" pitchFamily="34" charset="-122"/>
              </a:rPr>
              <a:t>Genesis</a:t>
            </a:r>
            <a:r>
              <a:rPr lang="en-US" altLang="zh-CN" sz="3400" b="1" u="sng" dirty="0">
                <a:solidFill>
                  <a:srgbClr val="FFFF00"/>
                </a:solidFill>
                <a:latin typeface="微软雅黑" pitchFamily="34" charset="-122"/>
                <a:ea typeface="微软雅黑" pitchFamily="34" charset="-122"/>
              </a:rPr>
              <a:t> 1</a:t>
            </a:r>
            <a:r>
              <a:rPr lang="zh-CN" altLang="en-US" sz="3400" b="1" u="sng" dirty="0">
                <a:solidFill>
                  <a:srgbClr val="FFFF00"/>
                </a:solidFill>
                <a:latin typeface="微软雅黑" pitchFamily="34" charset="-122"/>
                <a:ea typeface="微软雅黑" pitchFamily="34" charset="-122"/>
              </a:rPr>
              <a:t>：</a:t>
            </a:r>
            <a:r>
              <a:rPr lang="en-US" altLang="zh-CN" sz="3400" b="1" u="sng" dirty="0">
                <a:solidFill>
                  <a:srgbClr val="FFFF00"/>
                </a:solidFill>
                <a:latin typeface="微软雅黑" pitchFamily="34" charset="-122"/>
                <a:ea typeface="微软雅黑" pitchFamily="34" charset="-122"/>
              </a:rPr>
              <a:t>27-28】</a:t>
            </a:r>
          </a:p>
          <a:p>
            <a:r>
              <a:rPr lang="en-US" altLang="zh-CN" sz="3400" b="1" dirty="0">
                <a:solidFill>
                  <a:srgbClr val="FFFF00"/>
                </a:solidFill>
                <a:latin typeface="微软雅黑" pitchFamily="34" charset="-122"/>
                <a:ea typeface="微软雅黑" pitchFamily="34" charset="-122"/>
              </a:rPr>
              <a:t>28 </a:t>
            </a:r>
            <a:r>
              <a:rPr lang="zh-CN" altLang="en-US" sz="3400" b="1" dirty="0">
                <a:solidFill>
                  <a:srgbClr val="FFFF00"/>
                </a:solidFill>
                <a:latin typeface="微软雅黑" pitchFamily="34" charset="-122"/>
                <a:ea typeface="微软雅黑" pitchFamily="34" charset="-122"/>
              </a:rPr>
              <a:t>神就赐福给他们，又对他们说：“要生养众多，遍满地面，治理这地；也要管理海里的鱼、空中的鸟，和地上各样行动的活物。”</a:t>
            </a:r>
          </a:p>
          <a:p>
            <a:r>
              <a:rPr lang="en-US" altLang="zh-CN" sz="3400" b="1" dirty="0">
                <a:solidFill>
                  <a:schemeClr val="bg1"/>
                </a:solidFill>
                <a:ea typeface="微软雅黑" pitchFamily="34" charset="-122"/>
              </a:rPr>
              <a:t>Then God blessed them, and God said to them, “Be fruitful and multiply; fill the earth and subdue it; have dominion over the fish of the sea, over the birds of the air, and over every living thing that moves on the earth.”</a:t>
            </a:r>
          </a:p>
        </p:txBody>
      </p:sp>
    </p:spTree>
    <p:extLst>
      <p:ext uri="{BB962C8B-B14F-4D97-AF65-F5344CB8AC3E}">
        <p14:creationId xmlns:p14="http://schemas.microsoft.com/office/powerpoint/2010/main" val="2517650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218521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罗马书 </a:t>
            </a:r>
            <a:r>
              <a:rPr lang="en-US" altLang="zh-CN" sz="3400" b="1" u="sng" dirty="0">
                <a:solidFill>
                  <a:schemeClr val="bg1"/>
                </a:solidFill>
                <a:latin typeface="微软雅黑" pitchFamily="34" charset="-122"/>
                <a:ea typeface="微软雅黑" pitchFamily="34" charset="-122"/>
              </a:rPr>
              <a:t>Romans</a:t>
            </a:r>
            <a:r>
              <a:rPr lang="en-US" altLang="zh-CN" sz="3400" b="1" u="sng" dirty="0">
                <a:solidFill>
                  <a:srgbClr val="FFFF00"/>
                </a:solidFill>
                <a:latin typeface="微软雅黑" pitchFamily="34" charset="-122"/>
                <a:ea typeface="微软雅黑" pitchFamily="34" charset="-122"/>
              </a:rPr>
              <a:t> 3:23】</a:t>
            </a:r>
          </a:p>
          <a:p>
            <a:r>
              <a:rPr lang="zh-CN" altLang="en-US" sz="3400" b="1" dirty="0">
                <a:solidFill>
                  <a:srgbClr val="FFFF00"/>
                </a:solidFill>
                <a:latin typeface="微软雅黑" pitchFamily="34" charset="-122"/>
                <a:ea typeface="微软雅黑" pitchFamily="34" charset="-122"/>
              </a:rPr>
              <a:t>因为世人都犯了罪，亏缺了神的荣耀</a:t>
            </a:r>
            <a:r>
              <a:rPr lang="en-US" altLang="zh-CN" sz="3400" b="1" dirty="0">
                <a:solidFill>
                  <a:srgbClr val="FFFF00"/>
                </a:solidFill>
                <a:latin typeface="微软雅黑" pitchFamily="34" charset="-122"/>
                <a:ea typeface="微软雅黑" pitchFamily="34" charset="-122"/>
              </a:rPr>
              <a:t>.</a:t>
            </a:r>
          </a:p>
          <a:p>
            <a:r>
              <a:rPr lang="en-US" altLang="zh-CN" sz="3400" b="1" dirty="0">
                <a:solidFill>
                  <a:schemeClr val="bg1"/>
                </a:solidFill>
                <a:ea typeface="微软雅黑" pitchFamily="34" charset="-122"/>
              </a:rPr>
              <a:t>for all have sinned and fall short of the glory of God,</a:t>
            </a:r>
          </a:p>
        </p:txBody>
      </p:sp>
    </p:spTree>
    <p:extLst>
      <p:ext uri="{BB962C8B-B14F-4D97-AF65-F5344CB8AC3E}">
        <p14:creationId xmlns:p14="http://schemas.microsoft.com/office/powerpoint/2010/main" val="26177888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427809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罗马书 </a:t>
            </a:r>
            <a:r>
              <a:rPr lang="en-US" altLang="zh-CN" sz="3400" b="1" u="sng" dirty="0">
                <a:solidFill>
                  <a:schemeClr val="bg1"/>
                </a:solidFill>
                <a:ea typeface="微软雅黑" pitchFamily="34" charset="-122"/>
              </a:rPr>
              <a:t>Romans </a:t>
            </a:r>
            <a:r>
              <a:rPr lang="en-US" altLang="zh-CN" sz="3400" b="1" u="sng" dirty="0">
                <a:solidFill>
                  <a:srgbClr val="FFFF00"/>
                </a:solidFill>
                <a:latin typeface="微软雅黑" pitchFamily="34" charset="-122"/>
                <a:ea typeface="微软雅黑" pitchFamily="34" charset="-122"/>
              </a:rPr>
              <a:t>1:29-31】</a:t>
            </a:r>
          </a:p>
          <a:p>
            <a:r>
              <a:rPr lang="en-US" altLang="zh-CN" sz="3400" b="1" dirty="0">
                <a:solidFill>
                  <a:srgbClr val="FFFF00"/>
                </a:solidFill>
                <a:latin typeface="微软雅黑" pitchFamily="34" charset="-122"/>
                <a:ea typeface="微软雅黑" pitchFamily="34" charset="-122"/>
              </a:rPr>
              <a:t>29 </a:t>
            </a:r>
            <a:r>
              <a:rPr lang="zh-CN" altLang="en-US" sz="3400" b="1" dirty="0">
                <a:solidFill>
                  <a:srgbClr val="FFFF00"/>
                </a:solidFill>
                <a:latin typeface="微软雅黑" pitchFamily="34" charset="-122"/>
                <a:ea typeface="微软雅黑" pitchFamily="34" charset="-122"/>
              </a:rPr>
              <a:t>装满了各样不义、邪恶、贪婪、恶毒（或作“阴毒”），满心是嫉妒、凶杀、争竞、诡诈、毒恨，</a:t>
            </a:r>
            <a:endParaRPr lang="en-US" altLang="zh-CN" sz="3400" b="1" dirty="0">
              <a:solidFill>
                <a:srgbClr val="FFFF00"/>
              </a:solidFill>
              <a:latin typeface="微软雅黑" pitchFamily="34" charset="-122"/>
              <a:ea typeface="微软雅黑" pitchFamily="34" charset="-122"/>
            </a:endParaRPr>
          </a:p>
          <a:p>
            <a:r>
              <a:rPr lang="en-US" altLang="zh-CN" sz="3400" b="1" dirty="0">
                <a:solidFill>
                  <a:schemeClr val="bg1"/>
                </a:solidFill>
                <a:ea typeface="微软雅黑" pitchFamily="34" charset="-122"/>
              </a:rPr>
              <a:t>They were filled with all manner of unrighteousness, evil, covetousness, malice. They are full of envy, murder, strife, deceit, maliciousness. They are gossips,</a:t>
            </a:r>
            <a:endParaRPr lang="en-US" altLang="zh-CN" sz="3400" b="1" dirty="0">
              <a:solidFill>
                <a:srgbClr val="FFFF00"/>
              </a:solidFill>
              <a:latin typeface="微软雅黑" pitchFamily="34" charset="-122"/>
              <a:ea typeface="微软雅黑" pitchFamily="34" charset="-122"/>
            </a:endParaRPr>
          </a:p>
        </p:txBody>
      </p:sp>
    </p:spTree>
    <p:extLst>
      <p:ext uri="{BB962C8B-B14F-4D97-AF65-F5344CB8AC3E}">
        <p14:creationId xmlns:p14="http://schemas.microsoft.com/office/powerpoint/2010/main" val="2617788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480131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罗马书 </a:t>
            </a:r>
            <a:r>
              <a:rPr lang="en-US" altLang="zh-CN" sz="3400" b="1" u="sng" dirty="0">
                <a:solidFill>
                  <a:schemeClr val="bg1"/>
                </a:solidFill>
                <a:ea typeface="微软雅黑" pitchFamily="34" charset="-122"/>
              </a:rPr>
              <a:t>Romans </a:t>
            </a:r>
            <a:r>
              <a:rPr lang="en-US" altLang="zh-CN" sz="3400" b="1" u="sng" dirty="0">
                <a:solidFill>
                  <a:srgbClr val="FFFF00"/>
                </a:solidFill>
                <a:latin typeface="微软雅黑" pitchFamily="34" charset="-122"/>
                <a:ea typeface="微软雅黑" pitchFamily="34" charset="-122"/>
              </a:rPr>
              <a:t>1:29-31】</a:t>
            </a:r>
          </a:p>
          <a:p>
            <a:r>
              <a:rPr lang="en-US" altLang="zh-CN" sz="3400" b="1" dirty="0">
                <a:solidFill>
                  <a:srgbClr val="FFFF00"/>
                </a:solidFill>
                <a:latin typeface="微软雅黑" pitchFamily="34" charset="-122"/>
                <a:ea typeface="微软雅黑" pitchFamily="34" charset="-122"/>
              </a:rPr>
              <a:t>30 </a:t>
            </a:r>
            <a:r>
              <a:rPr lang="zh-CN" altLang="en-US" sz="3400" b="1" dirty="0">
                <a:solidFill>
                  <a:srgbClr val="FFFF00"/>
                </a:solidFill>
                <a:latin typeface="微软雅黑" pitchFamily="34" charset="-122"/>
                <a:ea typeface="微软雅黑" pitchFamily="34" charset="-122"/>
              </a:rPr>
              <a:t>又是谗毁的、背后说人的、怨恨　神的（或作“被　神所憎恶的”）、侮慢人的、狂傲的、自夸的、捏造恶事的、违背父母的、</a:t>
            </a:r>
          </a:p>
          <a:p>
            <a:r>
              <a:rPr lang="en-US" altLang="zh-CN" sz="3400" b="1" dirty="0">
                <a:solidFill>
                  <a:schemeClr val="bg1"/>
                </a:solidFill>
                <a:ea typeface="微软雅黑" pitchFamily="34" charset="-122"/>
              </a:rPr>
              <a:t>slanderers, haters of God, insolent, haughty, boastful, inventors of evil, disobedient to parents,</a:t>
            </a:r>
          </a:p>
          <a:p>
            <a:r>
              <a:rPr lang="en-US" altLang="zh-CN" sz="3400" b="1" dirty="0">
                <a:solidFill>
                  <a:srgbClr val="FFFF00"/>
                </a:solidFill>
                <a:latin typeface="微软雅黑" pitchFamily="34" charset="-122"/>
                <a:ea typeface="微软雅黑" pitchFamily="34" charset="-122"/>
              </a:rPr>
              <a:t>31 </a:t>
            </a:r>
            <a:r>
              <a:rPr lang="zh-CN" altLang="en-US" sz="3400" b="1" dirty="0">
                <a:solidFill>
                  <a:srgbClr val="FFFF00"/>
                </a:solidFill>
                <a:latin typeface="微软雅黑" pitchFamily="34" charset="-122"/>
                <a:ea typeface="微软雅黑" pitchFamily="34" charset="-122"/>
              </a:rPr>
              <a:t>无知的、背约的、无亲情的、不怜悯人的。</a:t>
            </a:r>
          </a:p>
          <a:p>
            <a:r>
              <a:rPr lang="en-US" altLang="zh-CN" sz="3400" b="1" dirty="0">
                <a:solidFill>
                  <a:schemeClr val="bg1"/>
                </a:solidFill>
                <a:ea typeface="微软雅黑" pitchFamily="34" charset="-122"/>
              </a:rPr>
              <a:t>foolish, faithless, heartless, ruthless.</a:t>
            </a:r>
          </a:p>
        </p:txBody>
      </p:sp>
    </p:spTree>
    <p:extLst>
      <p:ext uri="{BB962C8B-B14F-4D97-AF65-F5344CB8AC3E}">
        <p14:creationId xmlns:p14="http://schemas.microsoft.com/office/powerpoint/2010/main" val="1152627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6370975"/>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雅各书 </a:t>
            </a:r>
            <a:r>
              <a:rPr lang="en-US" altLang="zh-CN" sz="3400" b="1" u="sng" dirty="0">
                <a:solidFill>
                  <a:schemeClr val="bg1"/>
                </a:solidFill>
                <a:ea typeface="+mj-ea"/>
              </a:rPr>
              <a:t>James</a:t>
            </a:r>
            <a:r>
              <a:rPr lang="en-US" altLang="zh-CN" sz="3400" b="1" u="sng" dirty="0">
                <a:solidFill>
                  <a:srgbClr val="FFFF00"/>
                </a:solidFill>
                <a:latin typeface="微软雅黑" pitchFamily="34" charset="-122"/>
                <a:ea typeface="微软雅黑" pitchFamily="34" charset="-122"/>
              </a:rPr>
              <a:t> 1</a:t>
            </a:r>
            <a:r>
              <a:rPr lang="zh-CN" altLang="en-US" sz="3400" b="1" u="sng" dirty="0">
                <a:solidFill>
                  <a:srgbClr val="FFFF00"/>
                </a:solidFill>
                <a:latin typeface="微软雅黑" pitchFamily="34" charset="-122"/>
                <a:ea typeface="微软雅黑" pitchFamily="34" charset="-122"/>
              </a:rPr>
              <a:t>：</a:t>
            </a:r>
            <a:r>
              <a:rPr lang="en-US" altLang="zh-CN" sz="3400" b="1" u="sng" dirty="0">
                <a:solidFill>
                  <a:srgbClr val="FFFF00"/>
                </a:solidFill>
                <a:latin typeface="微软雅黑" pitchFamily="34" charset="-122"/>
                <a:ea typeface="微软雅黑" pitchFamily="34" charset="-122"/>
              </a:rPr>
              <a:t>15】</a:t>
            </a:r>
          </a:p>
          <a:p>
            <a:r>
              <a:rPr lang="en-US" altLang="zh-CN" sz="3400" b="1" dirty="0">
                <a:solidFill>
                  <a:srgbClr val="FFFF00"/>
                </a:solidFill>
                <a:latin typeface="微软雅黑" pitchFamily="34" charset="-122"/>
                <a:ea typeface="微软雅黑" pitchFamily="34" charset="-122"/>
              </a:rPr>
              <a:t>15</a:t>
            </a:r>
            <a:r>
              <a:rPr lang="zh-CN" altLang="en-US" sz="3400" b="1" dirty="0">
                <a:solidFill>
                  <a:srgbClr val="FFFF00"/>
                </a:solidFill>
                <a:latin typeface="微软雅黑" pitchFamily="34" charset="-122"/>
                <a:ea typeface="微软雅黑" pitchFamily="34" charset="-122"/>
              </a:rPr>
              <a:t>私欲既怀了胎，就生出罪来；罪既长成，就生出死来。</a:t>
            </a:r>
          </a:p>
          <a:p>
            <a:r>
              <a:rPr lang="en-US" altLang="zh-CN" sz="3400" b="1" dirty="0">
                <a:solidFill>
                  <a:schemeClr val="bg1"/>
                </a:solidFill>
                <a:ea typeface="+mj-ea"/>
              </a:rPr>
              <a:t>Then, when desire has conceived, it gives birth to sin; and sin, when it is full-grown, brings forth death.</a:t>
            </a:r>
          </a:p>
          <a:p>
            <a:endParaRPr lang="en-US" altLang="zh-CN" sz="3400" b="1" u="sng" dirty="0">
              <a:solidFill>
                <a:srgbClr val="FFFF00"/>
              </a:solidFill>
              <a:latin typeface="微软雅黑" pitchFamily="34" charset="-122"/>
              <a:ea typeface="微软雅黑" pitchFamily="34" charset="-122"/>
            </a:endParaRPr>
          </a:p>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希伯来书 </a:t>
            </a:r>
            <a:r>
              <a:rPr lang="en-US" altLang="zh-CN" sz="3400" b="1" u="sng" dirty="0">
                <a:solidFill>
                  <a:schemeClr val="bg1"/>
                </a:solidFill>
                <a:ea typeface="+mj-ea"/>
              </a:rPr>
              <a:t>Hebrews</a:t>
            </a:r>
            <a:r>
              <a:rPr lang="en-US" altLang="zh-CN" sz="3400" b="1" u="sng" dirty="0">
                <a:solidFill>
                  <a:srgbClr val="FFFF00"/>
                </a:solidFill>
                <a:latin typeface="微软雅黑" pitchFamily="34" charset="-122"/>
                <a:ea typeface="微软雅黑" pitchFamily="34" charset="-122"/>
              </a:rPr>
              <a:t> 9</a:t>
            </a:r>
            <a:r>
              <a:rPr lang="zh-CN" altLang="en-US" sz="3400" b="1" u="sng" dirty="0">
                <a:solidFill>
                  <a:srgbClr val="FFFF00"/>
                </a:solidFill>
                <a:latin typeface="微软雅黑" pitchFamily="34" charset="-122"/>
                <a:ea typeface="微软雅黑" pitchFamily="34" charset="-122"/>
              </a:rPr>
              <a:t>：</a:t>
            </a:r>
            <a:r>
              <a:rPr lang="en-US" altLang="zh-CN" sz="3400" b="1" u="sng" dirty="0">
                <a:solidFill>
                  <a:srgbClr val="FFFF00"/>
                </a:solidFill>
                <a:latin typeface="微软雅黑" pitchFamily="34" charset="-122"/>
                <a:ea typeface="微软雅黑" pitchFamily="34" charset="-122"/>
              </a:rPr>
              <a:t>27】</a:t>
            </a:r>
          </a:p>
          <a:p>
            <a:r>
              <a:rPr lang="zh-CN" altLang="en-US" sz="3400" b="1" dirty="0">
                <a:solidFill>
                  <a:srgbClr val="FFFF00"/>
                </a:solidFill>
                <a:latin typeface="微软雅黑" pitchFamily="34" charset="-122"/>
                <a:ea typeface="微软雅黑" pitchFamily="34" charset="-122"/>
              </a:rPr>
              <a:t>按着定命，人人都有一死，死后且有审判。</a:t>
            </a:r>
          </a:p>
          <a:p>
            <a:r>
              <a:rPr lang="en-US" altLang="zh-CN" sz="3400" b="1" dirty="0">
                <a:solidFill>
                  <a:schemeClr val="bg1"/>
                </a:solidFill>
                <a:ea typeface="+mj-ea"/>
              </a:rPr>
              <a:t>And as it is appointed for men to die once, but after this the judgment,</a:t>
            </a:r>
          </a:p>
          <a:p>
            <a:endParaRPr lang="en-US" sz="3400" b="1" dirty="0">
              <a:solidFill>
                <a:schemeClr val="bg1"/>
              </a:solidFill>
              <a:ea typeface="微软雅黑" pitchFamily="34" charset="-122"/>
            </a:endParaRPr>
          </a:p>
        </p:txBody>
      </p:sp>
    </p:spTree>
    <p:extLst>
      <p:ext uri="{BB962C8B-B14F-4D97-AF65-F5344CB8AC3E}">
        <p14:creationId xmlns:p14="http://schemas.microsoft.com/office/powerpoint/2010/main" val="26177888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6370975"/>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罗马书 </a:t>
            </a:r>
            <a:r>
              <a:rPr lang="en-US" altLang="zh-CN" sz="3400" b="1" u="sng" dirty="0">
                <a:solidFill>
                  <a:schemeClr val="bg1"/>
                </a:solidFill>
                <a:ea typeface="微软雅黑" pitchFamily="34" charset="-122"/>
              </a:rPr>
              <a:t>Romans</a:t>
            </a:r>
            <a:r>
              <a:rPr lang="en-US" altLang="zh-CN" sz="3400" b="1" u="sng" dirty="0">
                <a:solidFill>
                  <a:srgbClr val="FFFF00"/>
                </a:solidFill>
                <a:latin typeface="微软雅黑" pitchFamily="34" charset="-122"/>
                <a:ea typeface="微软雅黑" pitchFamily="34" charset="-122"/>
              </a:rPr>
              <a:t> 3:10-12】</a:t>
            </a:r>
          </a:p>
          <a:p>
            <a:r>
              <a:rPr lang="en-US" altLang="zh-CN" sz="3400" b="1" dirty="0">
                <a:solidFill>
                  <a:srgbClr val="FFFF00"/>
                </a:solidFill>
                <a:latin typeface="微软雅黑" pitchFamily="34" charset="-122"/>
                <a:ea typeface="微软雅黑" pitchFamily="34" charset="-122"/>
              </a:rPr>
              <a:t>10 </a:t>
            </a:r>
            <a:r>
              <a:rPr lang="zh-CN" altLang="en-US" sz="3400" b="1" dirty="0">
                <a:solidFill>
                  <a:srgbClr val="FFFF00"/>
                </a:solidFill>
                <a:latin typeface="微软雅黑" pitchFamily="34" charset="-122"/>
                <a:ea typeface="微软雅黑" pitchFamily="34" charset="-122"/>
              </a:rPr>
              <a:t>就如经上所记：“没有义人，连一个也没有；</a:t>
            </a:r>
            <a:r>
              <a:rPr lang="en-US" altLang="zh-CN" sz="3400" b="1" dirty="0">
                <a:solidFill>
                  <a:schemeClr val="bg1"/>
                </a:solidFill>
                <a:ea typeface="微软雅黑" pitchFamily="34" charset="-122"/>
              </a:rPr>
              <a:t>As it is </a:t>
            </a:r>
            <a:r>
              <a:rPr lang="en-US" altLang="zh-CN" sz="3400" b="1" dirty="0" err="1">
                <a:solidFill>
                  <a:schemeClr val="bg1"/>
                </a:solidFill>
                <a:ea typeface="微软雅黑" pitchFamily="34" charset="-122"/>
              </a:rPr>
              <a:t>written:“There</a:t>
            </a:r>
            <a:r>
              <a:rPr lang="en-US" altLang="zh-CN" sz="3400" b="1" dirty="0">
                <a:solidFill>
                  <a:schemeClr val="bg1"/>
                </a:solidFill>
                <a:ea typeface="微软雅黑" pitchFamily="34" charset="-122"/>
              </a:rPr>
              <a:t> is none righteous, no, not one;</a:t>
            </a:r>
          </a:p>
          <a:p>
            <a:r>
              <a:rPr lang="en-US" altLang="zh-CN" sz="3400" b="1" dirty="0">
                <a:solidFill>
                  <a:srgbClr val="FFFF00"/>
                </a:solidFill>
                <a:latin typeface="微软雅黑" pitchFamily="34" charset="-122"/>
                <a:ea typeface="微软雅黑" pitchFamily="34" charset="-122"/>
              </a:rPr>
              <a:t>11 </a:t>
            </a:r>
            <a:r>
              <a:rPr lang="zh-CN" altLang="en-US" sz="3400" b="1" dirty="0">
                <a:solidFill>
                  <a:srgbClr val="FFFF00"/>
                </a:solidFill>
                <a:latin typeface="微软雅黑" pitchFamily="34" charset="-122"/>
                <a:ea typeface="微软雅黑" pitchFamily="34" charset="-122"/>
              </a:rPr>
              <a:t>没有明白的，没有寻求　神的；</a:t>
            </a:r>
          </a:p>
          <a:p>
            <a:r>
              <a:rPr lang="en-US" altLang="zh-CN" sz="3400" b="1" dirty="0">
                <a:solidFill>
                  <a:schemeClr val="bg1"/>
                </a:solidFill>
                <a:ea typeface="微软雅黑" pitchFamily="34" charset="-122"/>
              </a:rPr>
              <a:t>There is none who understands; There is none who seeks after God.</a:t>
            </a:r>
          </a:p>
          <a:p>
            <a:r>
              <a:rPr lang="en-US" altLang="zh-CN" sz="3400" b="1" dirty="0">
                <a:solidFill>
                  <a:srgbClr val="FFFF00"/>
                </a:solidFill>
                <a:latin typeface="微软雅黑" pitchFamily="34" charset="-122"/>
                <a:ea typeface="微软雅黑" pitchFamily="34" charset="-122"/>
              </a:rPr>
              <a:t>12 </a:t>
            </a:r>
            <a:r>
              <a:rPr lang="zh-CN" altLang="en-US" sz="3400" b="1" dirty="0">
                <a:solidFill>
                  <a:srgbClr val="FFFF00"/>
                </a:solidFill>
                <a:latin typeface="微软雅黑" pitchFamily="34" charset="-122"/>
                <a:ea typeface="微软雅黑" pitchFamily="34" charset="-122"/>
              </a:rPr>
              <a:t>都是偏离正路，一同变为无用。没有行善的，连一个也没有。</a:t>
            </a:r>
          </a:p>
          <a:p>
            <a:r>
              <a:rPr lang="en-US" altLang="zh-CN" sz="3400" b="1" dirty="0">
                <a:solidFill>
                  <a:schemeClr val="bg1"/>
                </a:solidFill>
                <a:ea typeface="微软雅黑" pitchFamily="34" charset="-122"/>
              </a:rPr>
              <a:t>They have all turned aside; They have together become unprofitable; There is none who does good, no, not one.”</a:t>
            </a:r>
          </a:p>
        </p:txBody>
      </p:sp>
    </p:spTree>
    <p:extLst>
      <p:ext uri="{BB962C8B-B14F-4D97-AF65-F5344CB8AC3E}">
        <p14:creationId xmlns:p14="http://schemas.microsoft.com/office/powerpoint/2010/main" val="26177888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480131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罗马书 </a:t>
            </a:r>
            <a:r>
              <a:rPr lang="en-US" altLang="zh-CN" sz="3400" b="1" u="sng" dirty="0">
                <a:solidFill>
                  <a:schemeClr val="bg1"/>
                </a:solidFill>
                <a:ea typeface="微软雅黑" pitchFamily="34" charset="-122"/>
              </a:rPr>
              <a:t>Romans</a:t>
            </a:r>
            <a:r>
              <a:rPr lang="en-US" altLang="zh-CN" sz="3400" b="1" u="sng" dirty="0">
                <a:solidFill>
                  <a:srgbClr val="FFFF00"/>
                </a:solidFill>
                <a:latin typeface="微软雅黑" pitchFamily="34" charset="-122"/>
                <a:ea typeface="微软雅黑" pitchFamily="34" charset="-122"/>
              </a:rPr>
              <a:t> 3:23-24】</a:t>
            </a:r>
          </a:p>
          <a:p>
            <a:r>
              <a:rPr lang="en-US" altLang="zh-CN" sz="3400" b="1" dirty="0">
                <a:solidFill>
                  <a:srgbClr val="FFFF00"/>
                </a:solidFill>
                <a:latin typeface="微软雅黑" pitchFamily="34" charset="-122"/>
                <a:ea typeface="微软雅黑" pitchFamily="34" charset="-122"/>
              </a:rPr>
              <a:t>23 </a:t>
            </a:r>
            <a:r>
              <a:rPr lang="zh-CN" altLang="en-US" sz="3400" b="1" dirty="0">
                <a:solidFill>
                  <a:srgbClr val="FFFF00"/>
                </a:solidFill>
                <a:latin typeface="微软雅黑" pitchFamily="34" charset="-122"/>
                <a:ea typeface="微软雅黑" pitchFamily="34" charset="-122"/>
              </a:rPr>
              <a:t>因为世人都犯了罪，亏缺了　神的荣耀，</a:t>
            </a:r>
            <a:r>
              <a:rPr lang="en-US" altLang="zh-CN" sz="3400" b="1" dirty="0">
                <a:solidFill>
                  <a:schemeClr val="bg1"/>
                </a:solidFill>
                <a:ea typeface="微软雅黑" pitchFamily="34" charset="-122"/>
              </a:rPr>
              <a:t>for all have sinned and fall short of the glory of God,</a:t>
            </a:r>
          </a:p>
          <a:p>
            <a:r>
              <a:rPr lang="en-US" altLang="zh-CN" sz="3400" b="1" dirty="0">
                <a:solidFill>
                  <a:srgbClr val="FFFF00"/>
                </a:solidFill>
                <a:latin typeface="微软雅黑" pitchFamily="34" charset="-122"/>
                <a:ea typeface="微软雅黑" pitchFamily="34" charset="-122"/>
              </a:rPr>
              <a:t>24 </a:t>
            </a:r>
            <a:r>
              <a:rPr lang="zh-CN" altLang="en-US" sz="3400" b="1" dirty="0">
                <a:solidFill>
                  <a:srgbClr val="FFFF00"/>
                </a:solidFill>
                <a:latin typeface="微软雅黑" pitchFamily="34" charset="-122"/>
                <a:ea typeface="微软雅黑" pitchFamily="34" charset="-122"/>
              </a:rPr>
              <a:t>如今却蒙　神的恩典，因基督耶稣的救赎，就白白地称义。</a:t>
            </a:r>
            <a:endParaRPr lang="en-US" altLang="zh-CN" sz="3400" b="1" dirty="0">
              <a:solidFill>
                <a:srgbClr val="FFFF00"/>
              </a:solidFill>
              <a:latin typeface="微软雅黑" pitchFamily="34" charset="-122"/>
              <a:ea typeface="微软雅黑" pitchFamily="34" charset="-122"/>
            </a:endParaRPr>
          </a:p>
          <a:p>
            <a:r>
              <a:rPr lang="en-US" altLang="zh-CN" sz="3400" b="1" dirty="0">
                <a:solidFill>
                  <a:schemeClr val="bg1"/>
                </a:solidFill>
                <a:ea typeface="微软雅黑" pitchFamily="34" charset="-122"/>
              </a:rPr>
              <a:t>being justified freely by His grace through the redemption that is in Christ Jesus,</a:t>
            </a:r>
          </a:p>
          <a:p>
            <a:endParaRPr lang="en-US" sz="3400" b="1" dirty="0">
              <a:solidFill>
                <a:schemeClr val="bg1"/>
              </a:solidFill>
              <a:ea typeface="微软雅黑" pitchFamily="34" charset="-122"/>
            </a:endParaRPr>
          </a:p>
        </p:txBody>
      </p:sp>
    </p:spTree>
    <p:extLst>
      <p:ext uri="{BB962C8B-B14F-4D97-AF65-F5344CB8AC3E}">
        <p14:creationId xmlns:p14="http://schemas.microsoft.com/office/powerpoint/2010/main" val="2617788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427809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以赛亚书 </a:t>
            </a:r>
            <a:r>
              <a:rPr lang="en-US" altLang="zh-CN" sz="3400" b="1" u="sng" dirty="0">
                <a:solidFill>
                  <a:schemeClr val="bg1"/>
                </a:solidFill>
                <a:ea typeface="微软雅黑" pitchFamily="34" charset="-122"/>
              </a:rPr>
              <a:t>Isaiah</a:t>
            </a:r>
            <a:r>
              <a:rPr lang="en-US" altLang="zh-CN" sz="3400" b="1" u="sng" dirty="0">
                <a:solidFill>
                  <a:srgbClr val="FFFF00"/>
                </a:solidFill>
                <a:latin typeface="微软雅黑" pitchFamily="34" charset="-122"/>
                <a:ea typeface="微软雅黑" pitchFamily="34" charset="-122"/>
              </a:rPr>
              <a:t> 53:5-6】</a:t>
            </a:r>
          </a:p>
          <a:p>
            <a:r>
              <a:rPr lang="en-US" altLang="zh-CN" sz="3400" b="1" dirty="0">
                <a:solidFill>
                  <a:srgbClr val="FFFF00"/>
                </a:solidFill>
                <a:latin typeface="微软雅黑" pitchFamily="34" charset="-122"/>
                <a:ea typeface="微软雅黑" pitchFamily="34" charset="-122"/>
              </a:rPr>
              <a:t>5 </a:t>
            </a:r>
            <a:r>
              <a:rPr lang="zh-CN" altLang="en-US" sz="3400" b="1" dirty="0">
                <a:solidFill>
                  <a:srgbClr val="FFFF00"/>
                </a:solidFill>
                <a:latin typeface="微软雅黑" pitchFamily="34" charset="-122"/>
                <a:ea typeface="微软雅黑" pitchFamily="34" charset="-122"/>
              </a:rPr>
              <a:t>哪知祂为我们的过犯受害，为我们的罪孽压伤。因祂受的刑罚，我们得平安；因祂受的鞭伤，我们得医治。</a:t>
            </a:r>
            <a:endParaRPr lang="en-US" altLang="zh-CN" sz="3400" b="1" dirty="0">
              <a:solidFill>
                <a:srgbClr val="FFFF00"/>
              </a:solidFill>
              <a:latin typeface="微软雅黑" pitchFamily="34" charset="-122"/>
              <a:ea typeface="微软雅黑" pitchFamily="34" charset="-122"/>
            </a:endParaRPr>
          </a:p>
          <a:p>
            <a:r>
              <a:rPr lang="en-US" altLang="zh-CN" sz="3400" b="1" dirty="0">
                <a:solidFill>
                  <a:schemeClr val="bg1"/>
                </a:solidFill>
                <a:ea typeface="微软雅黑" pitchFamily="34" charset="-122"/>
              </a:rPr>
              <a:t>But he was pierced for our transgressions, he was crushed for our iniquities; the punishment that brought us peace was upon him, and by his wounds we are healed.</a:t>
            </a:r>
          </a:p>
        </p:txBody>
      </p:sp>
    </p:spTree>
    <p:extLst>
      <p:ext uri="{BB962C8B-B14F-4D97-AF65-F5344CB8AC3E}">
        <p14:creationId xmlns:p14="http://schemas.microsoft.com/office/powerpoint/2010/main" val="2617788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5847755"/>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诗篇 </a:t>
            </a:r>
            <a:r>
              <a:rPr lang="en-US" sz="3400" b="1" u="sng" dirty="0">
                <a:solidFill>
                  <a:schemeClr val="bg1"/>
                </a:solidFill>
                <a:ea typeface="微软雅黑" pitchFamily="34" charset="-122"/>
              </a:rPr>
              <a:t>Psalms</a:t>
            </a:r>
            <a:r>
              <a:rPr lang="en-US" sz="3400" b="1" u="sng" dirty="0">
                <a:solidFill>
                  <a:srgbClr val="FFFF00"/>
                </a:solidFill>
                <a:latin typeface="微软雅黑" pitchFamily="34" charset="-122"/>
                <a:ea typeface="微软雅黑" pitchFamily="34" charset="-122"/>
              </a:rPr>
              <a:t> 90:1-2，8-12】</a:t>
            </a:r>
          </a:p>
          <a:p>
            <a:r>
              <a:rPr lang="en-US" sz="3400" b="1" dirty="0">
                <a:solidFill>
                  <a:srgbClr val="FFFF00"/>
                </a:solidFill>
                <a:latin typeface="微软雅黑" pitchFamily="34" charset="-122"/>
                <a:ea typeface="微软雅黑" pitchFamily="34" charset="-122"/>
              </a:rPr>
              <a:t>1 （</a:t>
            </a:r>
            <a:r>
              <a:rPr lang="zh-CN" altLang="en-US" sz="3400" b="1" dirty="0">
                <a:solidFill>
                  <a:srgbClr val="FFFF00"/>
                </a:solidFill>
                <a:latin typeface="微软雅黑" pitchFamily="34" charset="-122"/>
                <a:ea typeface="微软雅黑" pitchFamily="34" charset="-122"/>
              </a:rPr>
              <a:t>神人摩西的祈祷。）主啊，你世世代代作我们的居所。</a:t>
            </a:r>
          </a:p>
          <a:p>
            <a:r>
              <a:rPr lang="en-US" sz="3400" b="1" dirty="0">
                <a:solidFill>
                  <a:schemeClr val="bg1"/>
                </a:solidFill>
                <a:ea typeface="微软雅黑" pitchFamily="34" charset="-122"/>
              </a:rPr>
              <a:t>A Prayer of Moses the man of God. Lord, You have been our dwelling place in all generations.</a:t>
            </a:r>
          </a:p>
          <a:p>
            <a:r>
              <a:rPr lang="en-US" sz="3400" b="1" dirty="0">
                <a:solidFill>
                  <a:srgbClr val="FFFF00"/>
                </a:solidFill>
                <a:latin typeface="微软雅黑" pitchFamily="34" charset="-122"/>
                <a:ea typeface="微软雅黑" pitchFamily="34" charset="-122"/>
              </a:rPr>
              <a:t>2 </a:t>
            </a:r>
            <a:r>
              <a:rPr lang="zh-CN" altLang="en-US" sz="3400" b="1" dirty="0">
                <a:solidFill>
                  <a:srgbClr val="FFFF00"/>
                </a:solidFill>
                <a:latin typeface="微软雅黑" pitchFamily="34" charset="-122"/>
                <a:ea typeface="微软雅黑" pitchFamily="34" charset="-122"/>
              </a:rPr>
              <a:t>诸山未曾生出，地与世界你未曾造成，从亘古到永远，你是　神！</a:t>
            </a:r>
          </a:p>
          <a:p>
            <a:r>
              <a:rPr lang="en-US" sz="3400" b="1" dirty="0">
                <a:solidFill>
                  <a:schemeClr val="bg1"/>
                </a:solidFill>
                <a:ea typeface="微软雅黑" pitchFamily="34" charset="-122"/>
              </a:rPr>
              <a:t>Before the mountains were brought forth, Or ever You had formed the earth and the world, Even from everlasting to everlasting, You are God.</a:t>
            </a:r>
          </a:p>
        </p:txBody>
      </p:sp>
    </p:spTree>
    <p:extLst>
      <p:ext uri="{BB962C8B-B14F-4D97-AF65-F5344CB8AC3E}">
        <p14:creationId xmlns:p14="http://schemas.microsoft.com/office/powerpoint/2010/main" val="8740675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323165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以赛亚书 </a:t>
            </a:r>
            <a:r>
              <a:rPr lang="en-US" altLang="zh-CN" sz="3400" b="1" u="sng" dirty="0">
                <a:solidFill>
                  <a:schemeClr val="bg1"/>
                </a:solidFill>
                <a:latin typeface="微软雅黑" pitchFamily="34" charset="-122"/>
                <a:ea typeface="微软雅黑" pitchFamily="34" charset="-122"/>
              </a:rPr>
              <a:t>Isaiah</a:t>
            </a:r>
            <a:r>
              <a:rPr lang="en-US" altLang="zh-CN" sz="3400" b="1" u="sng" dirty="0">
                <a:solidFill>
                  <a:srgbClr val="FFFF00"/>
                </a:solidFill>
                <a:latin typeface="微软雅黑" pitchFamily="34" charset="-122"/>
                <a:ea typeface="微软雅黑" pitchFamily="34" charset="-122"/>
              </a:rPr>
              <a:t> 53:5-6】</a:t>
            </a:r>
          </a:p>
          <a:p>
            <a:r>
              <a:rPr lang="en-US" altLang="zh-CN" sz="3400" b="1" dirty="0">
                <a:solidFill>
                  <a:srgbClr val="FFFF00"/>
                </a:solidFill>
                <a:latin typeface="微软雅黑" pitchFamily="34" charset="-122"/>
                <a:ea typeface="微软雅黑" pitchFamily="34" charset="-122"/>
              </a:rPr>
              <a:t>6 </a:t>
            </a:r>
            <a:r>
              <a:rPr lang="zh-CN" altLang="en-US" sz="3400" b="1" dirty="0">
                <a:solidFill>
                  <a:srgbClr val="FFFF00"/>
                </a:solidFill>
                <a:latin typeface="微软雅黑" pitchFamily="34" charset="-122"/>
                <a:ea typeface="微软雅黑" pitchFamily="34" charset="-122"/>
              </a:rPr>
              <a:t>我们都如羊走迷，各人偏行己路，耶和华使我们众人的罪孽都归在祂身上。</a:t>
            </a:r>
          </a:p>
          <a:p>
            <a:r>
              <a:rPr lang="en-US" altLang="zh-CN" sz="3400" b="1" dirty="0">
                <a:solidFill>
                  <a:schemeClr val="bg1"/>
                </a:solidFill>
                <a:ea typeface="微软雅黑" pitchFamily="34" charset="-122"/>
              </a:rPr>
              <a:t>We all, like sheep, have gone astray, each of us has turned to his own way; and the Lord has laid on him the iniquity of us all.</a:t>
            </a:r>
          </a:p>
        </p:txBody>
      </p:sp>
    </p:spTree>
    <p:extLst>
      <p:ext uri="{BB962C8B-B14F-4D97-AF65-F5344CB8AC3E}">
        <p14:creationId xmlns:p14="http://schemas.microsoft.com/office/powerpoint/2010/main" val="39637931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323165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罗马书 </a:t>
            </a:r>
            <a:r>
              <a:rPr lang="en-US" altLang="zh-CN" sz="3400" b="1" u="sng" dirty="0">
                <a:solidFill>
                  <a:schemeClr val="bg1"/>
                </a:solidFill>
                <a:ea typeface="微软雅黑" pitchFamily="34" charset="-122"/>
              </a:rPr>
              <a:t>Romans</a:t>
            </a:r>
            <a:r>
              <a:rPr lang="en-US" altLang="zh-CN" sz="3400" b="1" u="sng" dirty="0">
                <a:solidFill>
                  <a:srgbClr val="FFFF00"/>
                </a:solidFill>
                <a:latin typeface="微软雅黑" pitchFamily="34" charset="-122"/>
                <a:ea typeface="微软雅黑" pitchFamily="34" charset="-122"/>
              </a:rPr>
              <a:t> 5:8】</a:t>
            </a:r>
          </a:p>
          <a:p>
            <a:r>
              <a:rPr lang="zh-CN" altLang="en-US" sz="3400" b="1" dirty="0">
                <a:solidFill>
                  <a:srgbClr val="FFFF00"/>
                </a:solidFill>
                <a:latin typeface="微软雅黑" pitchFamily="34" charset="-122"/>
                <a:ea typeface="微软雅黑" pitchFamily="34" charset="-122"/>
              </a:rPr>
              <a:t>惟有基督在我们还作罪人的时候为我们死，　神的爱就在此向我们显明了。</a:t>
            </a:r>
          </a:p>
          <a:p>
            <a:r>
              <a:rPr lang="en-US" altLang="zh-CN" sz="3400" b="1" dirty="0">
                <a:solidFill>
                  <a:schemeClr val="bg1"/>
                </a:solidFill>
                <a:ea typeface="微软雅黑" pitchFamily="34" charset="-122"/>
              </a:rPr>
              <a:t>But God demonstrates his own love for us in this: While we were still sinners, Christ died for us.</a:t>
            </a:r>
          </a:p>
        </p:txBody>
      </p:sp>
    </p:spTree>
    <p:extLst>
      <p:ext uri="{BB962C8B-B14F-4D97-AF65-F5344CB8AC3E}">
        <p14:creationId xmlns:p14="http://schemas.microsoft.com/office/powerpoint/2010/main" val="26177888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270843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约翰福音 </a:t>
            </a:r>
            <a:r>
              <a:rPr lang="en-US" altLang="zh-CN" sz="3400" b="1" u="sng" dirty="0">
                <a:solidFill>
                  <a:schemeClr val="bg1"/>
                </a:solidFill>
                <a:latin typeface="微软雅黑" pitchFamily="34" charset="-122"/>
                <a:ea typeface="微软雅黑" pitchFamily="34" charset="-122"/>
              </a:rPr>
              <a:t>John</a:t>
            </a:r>
            <a:r>
              <a:rPr lang="en-US" altLang="zh-CN" sz="3400" b="1" u="sng" dirty="0">
                <a:solidFill>
                  <a:srgbClr val="FFFF00"/>
                </a:solidFill>
                <a:latin typeface="微软雅黑" pitchFamily="34" charset="-122"/>
                <a:ea typeface="微软雅黑" pitchFamily="34" charset="-122"/>
              </a:rPr>
              <a:t> 10</a:t>
            </a:r>
            <a:r>
              <a:rPr lang="zh-CN" altLang="en-US" sz="3400" b="1" u="sng" dirty="0">
                <a:solidFill>
                  <a:srgbClr val="FFFF00"/>
                </a:solidFill>
                <a:latin typeface="微软雅黑" pitchFamily="34" charset="-122"/>
                <a:ea typeface="微软雅黑" pitchFamily="34" charset="-122"/>
              </a:rPr>
              <a:t>：</a:t>
            </a:r>
            <a:r>
              <a:rPr lang="en-US" altLang="zh-CN" sz="3400" b="1" u="sng" dirty="0">
                <a:solidFill>
                  <a:srgbClr val="FFFF00"/>
                </a:solidFill>
                <a:latin typeface="微软雅黑" pitchFamily="34" charset="-122"/>
                <a:ea typeface="微软雅黑" pitchFamily="34" charset="-122"/>
              </a:rPr>
              <a:t>10b】</a:t>
            </a:r>
          </a:p>
          <a:p>
            <a:r>
              <a:rPr lang="zh-CN" altLang="en-US" sz="3400" b="1" dirty="0">
                <a:solidFill>
                  <a:srgbClr val="FFFF00"/>
                </a:solidFill>
                <a:latin typeface="微软雅黑" pitchFamily="34" charset="-122"/>
                <a:ea typeface="微软雅黑" pitchFamily="34" charset="-122"/>
              </a:rPr>
              <a:t>我来了，是要叫羊（或作“人”）得生命，并且得的更丰盛。</a:t>
            </a:r>
          </a:p>
          <a:p>
            <a:r>
              <a:rPr lang="en-US" altLang="zh-CN" sz="3400" b="1" dirty="0">
                <a:solidFill>
                  <a:schemeClr val="bg1"/>
                </a:solidFill>
                <a:ea typeface="微软雅黑" pitchFamily="34" charset="-122"/>
              </a:rPr>
              <a:t>I have come that they may have life, and have it to the full.</a:t>
            </a:r>
            <a:endParaRPr lang="en-US" altLang="zh-CN" sz="3400" b="1" u="sng" dirty="0">
              <a:solidFill>
                <a:srgbClr val="FFFF00"/>
              </a:solidFill>
              <a:latin typeface="微软雅黑" pitchFamily="34" charset="-122"/>
              <a:ea typeface="微软雅黑" pitchFamily="34" charset="-122"/>
            </a:endParaRPr>
          </a:p>
        </p:txBody>
      </p:sp>
    </p:spTree>
    <p:extLst>
      <p:ext uri="{BB962C8B-B14F-4D97-AF65-F5344CB8AC3E}">
        <p14:creationId xmlns:p14="http://schemas.microsoft.com/office/powerpoint/2010/main" val="8485473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323165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约翰福音 </a:t>
            </a:r>
            <a:r>
              <a:rPr lang="en-US" altLang="zh-CN" sz="3400" b="1" u="sng" dirty="0">
                <a:solidFill>
                  <a:schemeClr val="bg1"/>
                </a:solidFill>
                <a:ea typeface="微软雅黑" pitchFamily="34" charset="-122"/>
              </a:rPr>
              <a:t>John</a:t>
            </a:r>
            <a:r>
              <a:rPr lang="en-US" altLang="zh-CN" sz="3400" b="1" u="sng" dirty="0">
                <a:solidFill>
                  <a:srgbClr val="FFFF00"/>
                </a:solidFill>
                <a:latin typeface="微软雅黑" pitchFamily="34" charset="-122"/>
                <a:ea typeface="微软雅黑" pitchFamily="34" charset="-122"/>
              </a:rPr>
              <a:t> 3:16】</a:t>
            </a:r>
          </a:p>
          <a:p>
            <a:r>
              <a:rPr lang="en-US" altLang="zh-CN" sz="3400" b="1" dirty="0">
                <a:solidFill>
                  <a:srgbClr val="FFFF00"/>
                </a:solidFill>
                <a:latin typeface="微软雅黑" pitchFamily="34" charset="-122"/>
                <a:ea typeface="微软雅黑" pitchFamily="34" charset="-122"/>
              </a:rPr>
              <a:t> “</a:t>
            </a:r>
            <a:r>
              <a:rPr lang="zh-CN" altLang="en-US" sz="3400" b="1" dirty="0">
                <a:solidFill>
                  <a:srgbClr val="FFFF00"/>
                </a:solidFill>
                <a:latin typeface="微软雅黑" pitchFamily="34" charset="-122"/>
                <a:ea typeface="微软雅黑" pitchFamily="34" charset="-122"/>
              </a:rPr>
              <a:t>　神爱世人，甚至将祂的独生子赐给他们，叫一切信祂的，不至灭亡，反得永生。</a:t>
            </a:r>
          </a:p>
          <a:p>
            <a:r>
              <a:rPr lang="en-US" altLang="zh-CN" sz="3400" b="1" dirty="0">
                <a:solidFill>
                  <a:schemeClr val="bg1"/>
                </a:solidFill>
                <a:ea typeface="微软雅黑" pitchFamily="34" charset="-122"/>
              </a:rPr>
              <a:t>For God so loved the world that He gave His only begotten Son, that whoever believes in Him should not perish but have everlasting life.</a:t>
            </a:r>
          </a:p>
        </p:txBody>
      </p:sp>
    </p:spTree>
    <p:extLst>
      <p:ext uri="{BB962C8B-B14F-4D97-AF65-F5344CB8AC3E}">
        <p14:creationId xmlns:p14="http://schemas.microsoft.com/office/powerpoint/2010/main" val="8485473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270843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诗篇 </a:t>
            </a:r>
            <a:r>
              <a:rPr lang="en-US" altLang="zh-CN" sz="3400" b="1" u="sng" dirty="0">
                <a:solidFill>
                  <a:schemeClr val="bg1"/>
                </a:solidFill>
                <a:ea typeface="微软雅黑" pitchFamily="34" charset="-122"/>
              </a:rPr>
              <a:t>Psalms</a:t>
            </a:r>
            <a:r>
              <a:rPr lang="en-US" altLang="zh-CN" sz="3400" b="1" u="sng" dirty="0">
                <a:solidFill>
                  <a:srgbClr val="FFFF00"/>
                </a:solidFill>
                <a:latin typeface="微软雅黑" pitchFamily="34" charset="-122"/>
                <a:ea typeface="微软雅黑" pitchFamily="34" charset="-122"/>
              </a:rPr>
              <a:t> 90:1】</a:t>
            </a:r>
          </a:p>
          <a:p>
            <a:r>
              <a:rPr lang="zh-CN" altLang="en-US" sz="3400" b="1" dirty="0">
                <a:solidFill>
                  <a:srgbClr val="FFFF00"/>
                </a:solidFill>
                <a:latin typeface="微软雅黑" pitchFamily="34" charset="-122"/>
                <a:ea typeface="微软雅黑" pitchFamily="34" charset="-122"/>
              </a:rPr>
              <a:t>（神人摩西的祈祷。）主啊，你世世代代作我们的居所。</a:t>
            </a:r>
          </a:p>
          <a:p>
            <a:r>
              <a:rPr lang="en-US" altLang="zh-CN" sz="3400" b="1" dirty="0">
                <a:solidFill>
                  <a:schemeClr val="bg1"/>
                </a:solidFill>
                <a:ea typeface="微软雅黑" pitchFamily="34" charset="-122"/>
              </a:rPr>
              <a:t>A Prayer of Moses the man of God. Lord, You have been our dwelling place in all generations.</a:t>
            </a:r>
          </a:p>
        </p:txBody>
      </p:sp>
    </p:spTree>
    <p:extLst>
      <p:ext uri="{BB962C8B-B14F-4D97-AF65-F5344CB8AC3E}">
        <p14:creationId xmlns:p14="http://schemas.microsoft.com/office/powerpoint/2010/main" val="8485473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323165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哥林多后书 </a:t>
            </a:r>
            <a:r>
              <a:rPr lang="en-US" altLang="zh-CN" sz="3400" b="1" u="sng" dirty="0">
                <a:solidFill>
                  <a:schemeClr val="bg1"/>
                </a:solidFill>
                <a:ea typeface="微软雅黑" pitchFamily="34" charset="-122"/>
              </a:rPr>
              <a:t>2 Corinthians </a:t>
            </a:r>
            <a:r>
              <a:rPr lang="en-US" altLang="zh-CN" sz="3400" b="1" u="sng" dirty="0">
                <a:solidFill>
                  <a:srgbClr val="FFFF00"/>
                </a:solidFill>
                <a:latin typeface="微软雅黑" pitchFamily="34" charset="-122"/>
                <a:ea typeface="微软雅黑" pitchFamily="34" charset="-122"/>
              </a:rPr>
              <a:t>5:17】</a:t>
            </a:r>
          </a:p>
          <a:p>
            <a:r>
              <a:rPr lang="zh-CN" altLang="en-US" sz="3400" b="1" dirty="0">
                <a:solidFill>
                  <a:srgbClr val="FFFF00"/>
                </a:solidFill>
                <a:latin typeface="微软雅黑" pitchFamily="34" charset="-122"/>
                <a:ea typeface="微软雅黑" pitchFamily="34" charset="-122"/>
              </a:rPr>
              <a:t>若有人在基督里，他就是新造的人，旧事已过，都变成新的了。</a:t>
            </a:r>
          </a:p>
          <a:p>
            <a:r>
              <a:rPr lang="en-US" altLang="zh-CN" sz="3400" b="1" dirty="0">
                <a:solidFill>
                  <a:schemeClr val="bg1"/>
                </a:solidFill>
                <a:ea typeface="微软雅黑" pitchFamily="34" charset="-122"/>
              </a:rPr>
              <a:t>Therefore, if anyone is in Christ, he is a new creation; the old has gone, the new has come!</a:t>
            </a:r>
          </a:p>
          <a:p>
            <a:endParaRPr lang="en-US" altLang="zh-CN" sz="3400" b="1" u="sng" dirty="0">
              <a:solidFill>
                <a:srgbClr val="FFFF00"/>
              </a:solidFill>
              <a:latin typeface="微软雅黑" pitchFamily="34" charset="-122"/>
              <a:ea typeface="微软雅黑" pitchFamily="34" charset="-122"/>
            </a:endParaRPr>
          </a:p>
        </p:txBody>
      </p:sp>
    </p:spTree>
    <p:extLst>
      <p:ext uri="{BB962C8B-B14F-4D97-AF65-F5344CB8AC3E}">
        <p14:creationId xmlns:p14="http://schemas.microsoft.com/office/powerpoint/2010/main" val="8485473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5324535"/>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启示录 </a:t>
            </a:r>
            <a:r>
              <a:rPr lang="en-US" altLang="zh-CN" sz="3400" b="1" u="sng" dirty="0">
                <a:solidFill>
                  <a:schemeClr val="bg1"/>
                </a:solidFill>
                <a:ea typeface="微软雅黑" pitchFamily="34" charset="-122"/>
              </a:rPr>
              <a:t>Revelation</a:t>
            </a:r>
            <a:r>
              <a:rPr lang="en-US" altLang="zh-CN" sz="3400" b="1" u="sng" dirty="0">
                <a:solidFill>
                  <a:srgbClr val="FFFF00"/>
                </a:solidFill>
                <a:latin typeface="微软雅黑" pitchFamily="34" charset="-122"/>
                <a:ea typeface="微软雅黑" pitchFamily="34" charset="-122"/>
              </a:rPr>
              <a:t> 21:3-5】</a:t>
            </a:r>
          </a:p>
          <a:p>
            <a:r>
              <a:rPr lang="en-US" altLang="zh-CN" sz="3400" b="1" dirty="0">
                <a:solidFill>
                  <a:srgbClr val="FFFF00"/>
                </a:solidFill>
                <a:latin typeface="微软雅黑" pitchFamily="34" charset="-122"/>
                <a:ea typeface="微软雅黑" pitchFamily="34" charset="-122"/>
              </a:rPr>
              <a:t>3 </a:t>
            </a:r>
            <a:r>
              <a:rPr lang="zh-CN" altLang="en-US" sz="3400" b="1" dirty="0">
                <a:solidFill>
                  <a:srgbClr val="FFFF00"/>
                </a:solidFill>
                <a:latin typeface="微软雅黑" pitchFamily="34" charset="-122"/>
                <a:ea typeface="微软雅黑" pitchFamily="34" charset="-122"/>
              </a:rPr>
              <a:t>我听见有大声音从宝座出来说：“看哪，　神的帐幕在人间。祂要与人同住，他们要作祂的子民；　神要亲自与他们同在，作他们的　神。</a:t>
            </a:r>
            <a:endParaRPr lang="en-US" altLang="zh-CN" sz="3400" b="1" dirty="0">
              <a:solidFill>
                <a:srgbClr val="FFFF00"/>
              </a:solidFill>
              <a:latin typeface="微软雅黑" pitchFamily="34" charset="-122"/>
              <a:ea typeface="微软雅黑" pitchFamily="34" charset="-122"/>
            </a:endParaRPr>
          </a:p>
          <a:p>
            <a:r>
              <a:rPr lang="en-US" altLang="zh-CN" sz="3400" b="1" dirty="0">
                <a:solidFill>
                  <a:schemeClr val="bg1"/>
                </a:solidFill>
                <a:ea typeface="微软雅黑" pitchFamily="34" charset="-122"/>
              </a:rPr>
              <a:t>And I heard a loud voice from heaven saying, “Behold, the tabernacle of God is with men, and He will dwell with them, and they shall be His people. God Himself will be with them and be their God.</a:t>
            </a:r>
          </a:p>
        </p:txBody>
      </p:sp>
    </p:spTree>
    <p:extLst>
      <p:ext uri="{BB962C8B-B14F-4D97-AF65-F5344CB8AC3E}">
        <p14:creationId xmlns:p14="http://schemas.microsoft.com/office/powerpoint/2010/main" val="8485473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427809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启示录 </a:t>
            </a:r>
            <a:r>
              <a:rPr lang="en-US" altLang="zh-CN" sz="3400" b="1" u="sng" dirty="0">
                <a:solidFill>
                  <a:schemeClr val="bg1"/>
                </a:solidFill>
                <a:ea typeface="微软雅黑" pitchFamily="34" charset="-122"/>
              </a:rPr>
              <a:t>Revelation</a:t>
            </a:r>
            <a:r>
              <a:rPr lang="en-US" altLang="zh-CN" sz="3400" b="1" u="sng" dirty="0">
                <a:solidFill>
                  <a:srgbClr val="FFFF00"/>
                </a:solidFill>
                <a:latin typeface="微软雅黑" pitchFamily="34" charset="-122"/>
                <a:ea typeface="微软雅黑" pitchFamily="34" charset="-122"/>
              </a:rPr>
              <a:t> 21:3-5】</a:t>
            </a:r>
          </a:p>
          <a:p>
            <a:r>
              <a:rPr lang="en-US" altLang="zh-CN" sz="3400" b="1" dirty="0">
                <a:solidFill>
                  <a:srgbClr val="FFFF00"/>
                </a:solidFill>
                <a:latin typeface="微软雅黑" pitchFamily="34" charset="-122"/>
                <a:ea typeface="微软雅黑" pitchFamily="34" charset="-122"/>
              </a:rPr>
              <a:t>4 </a:t>
            </a:r>
            <a:r>
              <a:rPr lang="zh-CN" altLang="en-US" sz="3400" b="1" dirty="0">
                <a:solidFill>
                  <a:srgbClr val="FFFF00"/>
                </a:solidFill>
                <a:latin typeface="微软雅黑" pitchFamily="34" charset="-122"/>
                <a:ea typeface="微软雅黑" pitchFamily="34" charset="-122"/>
              </a:rPr>
              <a:t>神要擦去他们一切的眼泪，不再有死亡，也不再有悲哀、哭号、疼痛，因为以前的事都过去了。” </a:t>
            </a:r>
            <a:endParaRPr lang="en-US" altLang="zh-CN" sz="3400" b="1" dirty="0">
              <a:solidFill>
                <a:srgbClr val="FFFF00"/>
              </a:solidFill>
              <a:latin typeface="微软雅黑" pitchFamily="34" charset="-122"/>
              <a:ea typeface="微软雅黑" pitchFamily="34" charset="-122"/>
            </a:endParaRPr>
          </a:p>
          <a:p>
            <a:r>
              <a:rPr lang="en-US" altLang="zh-CN" sz="3400" b="1" dirty="0">
                <a:solidFill>
                  <a:schemeClr val="bg1"/>
                </a:solidFill>
                <a:ea typeface="微软雅黑" pitchFamily="34" charset="-122"/>
              </a:rPr>
              <a:t>And God will wipe away every tear from their eyes; there shall be no more death, nor sorrow, nor crying. There shall be no more pain, for the former things have passed away.”</a:t>
            </a:r>
          </a:p>
        </p:txBody>
      </p:sp>
    </p:spTree>
    <p:extLst>
      <p:ext uri="{BB962C8B-B14F-4D97-AF65-F5344CB8AC3E}">
        <p14:creationId xmlns:p14="http://schemas.microsoft.com/office/powerpoint/2010/main" val="8485473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375487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启示录 </a:t>
            </a:r>
            <a:r>
              <a:rPr lang="en-US" altLang="zh-CN" sz="3400" b="1" u="sng" dirty="0">
                <a:solidFill>
                  <a:schemeClr val="bg1"/>
                </a:solidFill>
                <a:ea typeface="微软雅黑" pitchFamily="34" charset="-122"/>
              </a:rPr>
              <a:t>Revelation</a:t>
            </a:r>
            <a:r>
              <a:rPr lang="en-US" altLang="zh-CN" sz="3400" b="1" u="sng" dirty="0">
                <a:solidFill>
                  <a:srgbClr val="FFFF00"/>
                </a:solidFill>
                <a:latin typeface="微软雅黑" pitchFamily="34" charset="-122"/>
                <a:ea typeface="微软雅黑" pitchFamily="34" charset="-122"/>
              </a:rPr>
              <a:t> 21:3-5】</a:t>
            </a:r>
          </a:p>
          <a:p>
            <a:r>
              <a:rPr lang="en-US" altLang="zh-CN" sz="3400" b="1" dirty="0">
                <a:solidFill>
                  <a:srgbClr val="FFFF00"/>
                </a:solidFill>
                <a:latin typeface="微软雅黑" pitchFamily="34" charset="-122"/>
                <a:ea typeface="微软雅黑" pitchFamily="34" charset="-122"/>
              </a:rPr>
              <a:t>5 </a:t>
            </a:r>
            <a:r>
              <a:rPr lang="zh-CN" altLang="en-US" sz="3400" b="1" dirty="0">
                <a:solidFill>
                  <a:srgbClr val="FFFF00"/>
                </a:solidFill>
                <a:latin typeface="微软雅黑" pitchFamily="34" charset="-122"/>
                <a:ea typeface="微软雅黑" pitchFamily="34" charset="-122"/>
              </a:rPr>
              <a:t>坐宝座的说：“看哪，我将一切都更新了。”又说：“你要写上，因这些话是可信的，是真实的。”</a:t>
            </a:r>
          </a:p>
          <a:p>
            <a:r>
              <a:rPr lang="en-US" altLang="zh-CN" sz="3400" b="1" dirty="0">
                <a:solidFill>
                  <a:schemeClr val="bg1"/>
                </a:solidFill>
                <a:ea typeface="微软雅黑" pitchFamily="34" charset="-122"/>
              </a:rPr>
              <a:t>Then He who sat on the throne said, “Behold, I make all things new.” And He said to me, “Write, for these words are true and faithful.”</a:t>
            </a:r>
          </a:p>
        </p:txBody>
      </p:sp>
    </p:spTree>
    <p:extLst>
      <p:ext uri="{BB962C8B-B14F-4D97-AF65-F5344CB8AC3E}">
        <p14:creationId xmlns:p14="http://schemas.microsoft.com/office/powerpoint/2010/main" val="848547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480131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诗篇 </a:t>
            </a:r>
            <a:r>
              <a:rPr lang="en-US" sz="3400" b="1" u="sng" dirty="0">
                <a:solidFill>
                  <a:schemeClr val="bg1"/>
                </a:solidFill>
                <a:ea typeface="微软雅黑" pitchFamily="34" charset="-122"/>
              </a:rPr>
              <a:t>Psalms</a:t>
            </a:r>
            <a:r>
              <a:rPr lang="en-US" sz="3400" b="1" u="sng" dirty="0">
                <a:solidFill>
                  <a:srgbClr val="FFFF00"/>
                </a:solidFill>
                <a:latin typeface="微软雅黑" pitchFamily="34" charset="-122"/>
                <a:ea typeface="微软雅黑" pitchFamily="34" charset="-122"/>
              </a:rPr>
              <a:t> 90:1-2，8-12】</a:t>
            </a:r>
          </a:p>
          <a:p>
            <a:r>
              <a:rPr lang="en-US" altLang="zh-CN" sz="3400" b="1" dirty="0">
                <a:solidFill>
                  <a:srgbClr val="FFFF00"/>
                </a:solidFill>
                <a:latin typeface="微软雅黑" pitchFamily="34" charset="-122"/>
                <a:ea typeface="微软雅黑" pitchFamily="34" charset="-122"/>
              </a:rPr>
              <a:t>8 </a:t>
            </a:r>
            <a:r>
              <a:rPr lang="zh-CN" altLang="en-US" sz="3400" b="1" dirty="0">
                <a:solidFill>
                  <a:srgbClr val="FFFF00"/>
                </a:solidFill>
                <a:latin typeface="微软雅黑" pitchFamily="34" charset="-122"/>
                <a:ea typeface="微软雅黑" pitchFamily="34" charset="-122"/>
              </a:rPr>
              <a:t>你将我们的罪孽摆在你面前，将我们的隐恶摆在你面光之中。</a:t>
            </a:r>
          </a:p>
          <a:p>
            <a:r>
              <a:rPr lang="en-US" sz="3400" b="1" dirty="0">
                <a:solidFill>
                  <a:schemeClr val="bg1"/>
                </a:solidFill>
                <a:ea typeface="微软雅黑" pitchFamily="34" charset="-122"/>
              </a:rPr>
              <a:t>You have set our iniquities before You, Our secret sins in the light of Your countenance.</a:t>
            </a:r>
          </a:p>
          <a:p>
            <a:r>
              <a:rPr lang="en-US" sz="3400" b="1" dirty="0">
                <a:solidFill>
                  <a:srgbClr val="FFFF00"/>
                </a:solidFill>
                <a:latin typeface="微软雅黑" pitchFamily="34" charset="-122"/>
                <a:ea typeface="微软雅黑" pitchFamily="34" charset="-122"/>
              </a:rPr>
              <a:t>9 </a:t>
            </a:r>
            <a:r>
              <a:rPr lang="zh-CN" altLang="en-US" sz="3400" b="1" dirty="0">
                <a:solidFill>
                  <a:srgbClr val="FFFF00"/>
                </a:solidFill>
                <a:latin typeface="微软雅黑" pitchFamily="34" charset="-122"/>
                <a:ea typeface="微软雅黑" pitchFamily="34" charset="-122"/>
              </a:rPr>
              <a:t>我们经过的日子都在你震怒之下；我们度尽的年岁好像一声叹息。</a:t>
            </a:r>
          </a:p>
          <a:p>
            <a:r>
              <a:rPr lang="en-US" sz="3400" b="1" dirty="0">
                <a:solidFill>
                  <a:schemeClr val="bg1"/>
                </a:solidFill>
                <a:ea typeface="微软雅黑" pitchFamily="34" charset="-122"/>
              </a:rPr>
              <a:t>For all our days have passed away in Your wrath; We finish our years like a sigh.</a:t>
            </a:r>
          </a:p>
        </p:txBody>
      </p:sp>
    </p:spTree>
    <p:extLst>
      <p:ext uri="{BB962C8B-B14F-4D97-AF65-F5344CB8AC3E}">
        <p14:creationId xmlns:p14="http://schemas.microsoft.com/office/powerpoint/2010/main" val="26177888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6370975"/>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诗篇 </a:t>
            </a:r>
            <a:r>
              <a:rPr lang="en-US" sz="3400" b="1" u="sng" dirty="0">
                <a:solidFill>
                  <a:schemeClr val="bg1"/>
                </a:solidFill>
                <a:ea typeface="微软雅黑" pitchFamily="34" charset="-122"/>
              </a:rPr>
              <a:t>Psalms</a:t>
            </a:r>
            <a:r>
              <a:rPr lang="en-US" sz="3400" b="1" u="sng" dirty="0">
                <a:solidFill>
                  <a:srgbClr val="FFFF00"/>
                </a:solidFill>
                <a:latin typeface="微软雅黑" pitchFamily="34" charset="-122"/>
                <a:ea typeface="微软雅黑" pitchFamily="34" charset="-122"/>
              </a:rPr>
              <a:t> 90:1-2，8-12】</a:t>
            </a:r>
          </a:p>
          <a:p>
            <a:r>
              <a:rPr lang="en-US" altLang="zh-CN" sz="3400" b="1" dirty="0">
                <a:solidFill>
                  <a:srgbClr val="FFFF00"/>
                </a:solidFill>
                <a:latin typeface="微软雅黑" pitchFamily="34" charset="-122"/>
                <a:ea typeface="微软雅黑" pitchFamily="34" charset="-122"/>
              </a:rPr>
              <a:t>10 </a:t>
            </a:r>
            <a:r>
              <a:rPr lang="zh-CN" altLang="en-US" sz="3400" b="1" dirty="0">
                <a:solidFill>
                  <a:srgbClr val="FFFF00"/>
                </a:solidFill>
                <a:latin typeface="微软雅黑" pitchFamily="34" charset="-122"/>
                <a:ea typeface="微软雅黑" pitchFamily="34" charset="-122"/>
              </a:rPr>
              <a:t>我们一生的年日是七十岁，若是强壮可到八十岁；但其中所矜夸的不过是劳苦愁烦，转眼成空，我们便如飞而去。</a:t>
            </a:r>
          </a:p>
          <a:p>
            <a:r>
              <a:rPr lang="en-US" sz="3400" b="1" dirty="0">
                <a:solidFill>
                  <a:schemeClr val="bg1"/>
                </a:solidFill>
                <a:ea typeface="微软雅黑" pitchFamily="34" charset="-122"/>
              </a:rPr>
              <a:t>The days of our lives are seventy years; And if by reason of strength they are eighty years, Yet their boast is only labor and sorrow; For it is soon cut off, and we fly away.</a:t>
            </a:r>
          </a:p>
          <a:p>
            <a:r>
              <a:rPr lang="en-US" sz="3400" b="1" dirty="0">
                <a:solidFill>
                  <a:srgbClr val="FFFF00"/>
                </a:solidFill>
                <a:latin typeface="微软雅黑" pitchFamily="34" charset="-122"/>
                <a:ea typeface="微软雅黑" pitchFamily="34" charset="-122"/>
              </a:rPr>
              <a:t>11 </a:t>
            </a:r>
            <a:r>
              <a:rPr lang="zh-CN" altLang="en-US" sz="3400" b="1" dirty="0">
                <a:solidFill>
                  <a:srgbClr val="FFFF00"/>
                </a:solidFill>
                <a:latin typeface="微软雅黑" pitchFamily="34" charset="-122"/>
                <a:ea typeface="微软雅黑" pitchFamily="34" charset="-122"/>
              </a:rPr>
              <a:t>谁晓得你怒气的权势？谁按着你该受的敬畏晓得你的忿怒呢？</a:t>
            </a:r>
          </a:p>
          <a:p>
            <a:r>
              <a:rPr lang="en-US" sz="3400" b="1" dirty="0">
                <a:solidFill>
                  <a:schemeClr val="bg1"/>
                </a:solidFill>
                <a:ea typeface="微软雅黑" pitchFamily="34" charset="-122"/>
              </a:rPr>
              <a:t>Who knows the power of Your anger? For as the fear of You, so is Your wrath.</a:t>
            </a:r>
          </a:p>
        </p:txBody>
      </p:sp>
    </p:spTree>
    <p:extLst>
      <p:ext uri="{BB962C8B-B14F-4D97-AF65-F5344CB8AC3E}">
        <p14:creationId xmlns:p14="http://schemas.microsoft.com/office/powerpoint/2010/main" val="26177888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270843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诗篇 </a:t>
            </a:r>
            <a:r>
              <a:rPr lang="en-US" sz="3400" b="1" u="sng" dirty="0">
                <a:solidFill>
                  <a:schemeClr val="bg1"/>
                </a:solidFill>
                <a:ea typeface="微软雅黑" pitchFamily="34" charset="-122"/>
              </a:rPr>
              <a:t>Psalms</a:t>
            </a:r>
            <a:r>
              <a:rPr lang="en-US" sz="3400" b="1" u="sng" dirty="0">
                <a:solidFill>
                  <a:srgbClr val="FFFF00"/>
                </a:solidFill>
                <a:latin typeface="微软雅黑" pitchFamily="34" charset="-122"/>
                <a:ea typeface="微软雅黑" pitchFamily="34" charset="-122"/>
              </a:rPr>
              <a:t> 90:1-2，8-12】</a:t>
            </a:r>
          </a:p>
          <a:p>
            <a:r>
              <a:rPr lang="en-US" altLang="zh-CN" sz="3400" b="1" dirty="0">
                <a:solidFill>
                  <a:srgbClr val="FFFF00"/>
                </a:solidFill>
                <a:latin typeface="微软雅黑" pitchFamily="34" charset="-122"/>
                <a:ea typeface="微软雅黑" pitchFamily="34" charset="-122"/>
              </a:rPr>
              <a:t>12 </a:t>
            </a:r>
            <a:r>
              <a:rPr lang="zh-CN" altLang="en-US" sz="3400" b="1" dirty="0">
                <a:solidFill>
                  <a:srgbClr val="FFFF00"/>
                </a:solidFill>
                <a:latin typeface="微软雅黑" pitchFamily="34" charset="-122"/>
                <a:ea typeface="微软雅黑" pitchFamily="34" charset="-122"/>
              </a:rPr>
              <a:t>求你指教我们怎样数算自己的日子，好叫我们得着智慧的心。</a:t>
            </a:r>
          </a:p>
          <a:p>
            <a:r>
              <a:rPr lang="en-US" sz="3400" b="1" dirty="0">
                <a:solidFill>
                  <a:schemeClr val="bg1"/>
                </a:solidFill>
                <a:ea typeface="微软雅黑" pitchFamily="34" charset="-122"/>
              </a:rPr>
              <a:t>So teach us to number our days, That we may gain a heart of wisdom.</a:t>
            </a:r>
          </a:p>
        </p:txBody>
      </p:sp>
    </p:spTree>
    <p:extLst>
      <p:ext uri="{BB962C8B-B14F-4D97-AF65-F5344CB8AC3E}">
        <p14:creationId xmlns:p14="http://schemas.microsoft.com/office/powerpoint/2010/main" val="2617788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427809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诗篇 </a:t>
            </a:r>
            <a:r>
              <a:rPr lang="en-US" altLang="zh-CN" sz="3400" b="1" u="sng" dirty="0">
                <a:solidFill>
                  <a:schemeClr val="bg1"/>
                </a:solidFill>
                <a:ea typeface="微软雅黑" pitchFamily="34" charset="-122"/>
              </a:rPr>
              <a:t>Psalms</a:t>
            </a:r>
            <a:r>
              <a:rPr lang="en-US" altLang="zh-CN" sz="3400" b="1" u="sng" dirty="0">
                <a:solidFill>
                  <a:srgbClr val="FFFF00"/>
                </a:solidFill>
                <a:latin typeface="微软雅黑" pitchFamily="34" charset="-122"/>
                <a:ea typeface="微软雅黑" pitchFamily="34" charset="-122"/>
              </a:rPr>
              <a:t> 90:10】</a:t>
            </a:r>
          </a:p>
          <a:p>
            <a:r>
              <a:rPr lang="zh-CN" altLang="en-US" sz="3400" b="1" dirty="0">
                <a:solidFill>
                  <a:srgbClr val="FFFF00"/>
                </a:solidFill>
                <a:latin typeface="微软雅黑" pitchFamily="34" charset="-122"/>
                <a:ea typeface="微软雅黑" pitchFamily="34" charset="-122"/>
              </a:rPr>
              <a:t>我们一生的年日是七十岁，若是强壮可到八十岁；但其中所矜夸的不过是劳苦愁烦，转眼成空，我们便如飞而去。</a:t>
            </a:r>
          </a:p>
          <a:p>
            <a:r>
              <a:rPr lang="en-US" altLang="zh-CN" sz="3400" b="1" dirty="0">
                <a:solidFill>
                  <a:schemeClr val="bg1"/>
                </a:solidFill>
                <a:ea typeface="微软雅黑" pitchFamily="34" charset="-122"/>
              </a:rPr>
              <a:t>The days of our lives are seventy years; And if by reason of strength they are eighty </a:t>
            </a:r>
            <a:r>
              <a:rPr lang="en-US" altLang="zh-CN" sz="3400" b="1" dirty="0" err="1">
                <a:solidFill>
                  <a:schemeClr val="bg1"/>
                </a:solidFill>
                <a:ea typeface="微软雅黑" pitchFamily="34" charset="-122"/>
              </a:rPr>
              <a:t>years,Yet</a:t>
            </a:r>
            <a:r>
              <a:rPr lang="en-US" altLang="zh-CN" sz="3400" b="1" dirty="0">
                <a:solidFill>
                  <a:schemeClr val="bg1"/>
                </a:solidFill>
                <a:ea typeface="微软雅黑" pitchFamily="34" charset="-122"/>
              </a:rPr>
              <a:t> their boast is only labor and sorrow; For it is soon cut off, and we fly away.</a:t>
            </a:r>
          </a:p>
        </p:txBody>
      </p:sp>
    </p:spTree>
    <p:extLst>
      <p:ext uri="{BB962C8B-B14F-4D97-AF65-F5344CB8AC3E}">
        <p14:creationId xmlns:p14="http://schemas.microsoft.com/office/powerpoint/2010/main" val="2617788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480131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诗篇 </a:t>
            </a:r>
            <a:r>
              <a:rPr lang="en-US" sz="3400" b="1" u="sng" dirty="0">
                <a:solidFill>
                  <a:schemeClr val="bg1"/>
                </a:solidFill>
                <a:ea typeface="微软雅黑" pitchFamily="34" charset="-122"/>
              </a:rPr>
              <a:t>Psalms</a:t>
            </a:r>
            <a:r>
              <a:rPr lang="en-US" sz="3400" b="1" u="sng" dirty="0">
                <a:solidFill>
                  <a:srgbClr val="FFFF00"/>
                </a:solidFill>
                <a:latin typeface="微软雅黑" pitchFamily="34" charset="-122"/>
                <a:ea typeface="微软雅黑" pitchFamily="34" charset="-122"/>
              </a:rPr>
              <a:t> 90:8-10】</a:t>
            </a:r>
          </a:p>
          <a:p>
            <a:r>
              <a:rPr lang="en-US" altLang="zh-CN" sz="3400" b="1" dirty="0">
                <a:solidFill>
                  <a:srgbClr val="FFFF00"/>
                </a:solidFill>
                <a:latin typeface="微软雅黑" pitchFamily="34" charset="-122"/>
                <a:ea typeface="微软雅黑" pitchFamily="34" charset="-122"/>
              </a:rPr>
              <a:t>8 </a:t>
            </a:r>
            <a:r>
              <a:rPr lang="zh-CN" altLang="en-US" sz="3400" b="1" dirty="0">
                <a:solidFill>
                  <a:srgbClr val="FFFF00"/>
                </a:solidFill>
                <a:latin typeface="微软雅黑" pitchFamily="34" charset="-122"/>
                <a:ea typeface="微软雅黑" pitchFamily="34" charset="-122"/>
              </a:rPr>
              <a:t>你将我们的罪孽摆在你面前，将我们的隐恶摆在你面光之中。</a:t>
            </a:r>
          </a:p>
          <a:p>
            <a:r>
              <a:rPr lang="en-US" sz="3400" b="1" dirty="0">
                <a:solidFill>
                  <a:schemeClr val="bg1"/>
                </a:solidFill>
                <a:ea typeface="微软雅黑" pitchFamily="34" charset="-122"/>
              </a:rPr>
              <a:t>You have set our iniquities before You, Our secret sins in the light of Your countenance.</a:t>
            </a:r>
          </a:p>
          <a:p>
            <a:r>
              <a:rPr lang="en-US" sz="3400" b="1" dirty="0">
                <a:solidFill>
                  <a:srgbClr val="FFFF00"/>
                </a:solidFill>
                <a:latin typeface="微软雅黑" pitchFamily="34" charset="-122"/>
                <a:ea typeface="微软雅黑" pitchFamily="34" charset="-122"/>
              </a:rPr>
              <a:t>9 </a:t>
            </a:r>
            <a:r>
              <a:rPr lang="zh-CN" altLang="en-US" sz="3400" b="1" dirty="0">
                <a:solidFill>
                  <a:srgbClr val="FFFF00"/>
                </a:solidFill>
                <a:latin typeface="微软雅黑" pitchFamily="34" charset="-122"/>
                <a:ea typeface="微软雅黑" pitchFamily="34" charset="-122"/>
              </a:rPr>
              <a:t>我们经过的日子都在你震怒之下；我们度尽的年岁好像一声叹息。</a:t>
            </a:r>
          </a:p>
          <a:p>
            <a:r>
              <a:rPr lang="en-US" sz="3400" b="1" dirty="0">
                <a:solidFill>
                  <a:schemeClr val="bg1"/>
                </a:solidFill>
                <a:ea typeface="微软雅黑" pitchFamily="34" charset="-122"/>
              </a:rPr>
              <a:t>For all our days have passed away in Your wrath; We finish our years like a sigh.</a:t>
            </a:r>
          </a:p>
        </p:txBody>
      </p:sp>
    </p:spTree>
    <p:extLst>
      <p:ext uri="{BB962C8B-B14F-4D97-AF65-F5344CB8AC3E}">
        <p14:creationId xmlns:p14="http://schemas.microsoft.com/office/powerpoint/2010/main" val="3135396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427809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诗篇 </a:t>
            </a:r>
            <a:r>
              <a:rPr lang="en-US" sz="3400" b="1" u="sng" dirty="0">
                <a:solidFill>
                  <a:schemeClr val="bg1"/>
                </a:solidFill>
                <a:ea typeface="微软雅黑" pitchFamily="34" charset="-122"/>
              </a:rPr>
              <a:t>Psalms</a:t>
            </a:r>
            <a:r>
              <a:rPr lang="en-US" sz="3400" b="1" u="sng" dirty="0">
                <a:solidFill>
                  <a:srgbClr val="FFFF00"/>
                </a:solidFill>
                <a:latin typeface="微软雅黑" pitchFamily="34" charset="-122"/>
                <a:ea typeface="微软雅黑" pitchFamily="34" charset="-122"/>
              </a:rPr>
              <a:t> 90:8-10】</a:t>
            </a:r>
          </a:p>
          <a:p>
            <a:r>
              <a:rPr lang="en-US" altLang="zh-CN" sz="3400" b="1" dirty="0">
                <a:solidFill>
                  <a:srgbClr val="FFFF00"/>
                </a:solidFill>
                <a:latin typeface="微软雅黑" pitchFamily="34" charset="-122"/>
                <a:ea typeface="微软雅黑" pitchFamily="34" charset="-122"/>
              </a:rPr>
              <a:t>10 </a:t>
            </a:r>
            <a:r>
              <a:rPr lang="zh-CN" altLang="en-US" sz="3400" b="1" dirty="0">
                <a:solidFill>
                  <a:srgbClr val="FFFF00"/>
                </a:solidFill>
                <a:latin typeface="微软雅黑" pitchFamily="34" charset="-122"/>
                <a:ea typeface="微软雅黑" pitchFamily="34" charset="-122"/>
              </a:rPr>
              <a:t>我们一生的年日是七十岁，若是强壮可到八十岁；但其中所矜夸的不过是劳苦愁烦，转眼成空，我们便如飞而去。</a:t>
            </a:r>
          </a:p>
          <a:p>
            <a:r>
              <a:rPr lang="en-US" sz="3400" b="1" dirty="0">
                <a:solidFill>
                  <a:schemeClr val="bg1"/>
                </a:solidFill>
                <a:ea typeface="微软雅黑" pitchFamily="34" charset="-122"/>
              </a:rPr>
              <a:t>The days of our lives are seventy years; And if by reason of strength they are eighty years, Yet their boast is only labor and sorrow; For it is soon cut off, and we fly away.</a:t>
            </a:r>
          </a:p>
        </p:txBody>
      </p:sp>
    </p:spTree>
    <p:extLst>
      <p:ext uri="{BB962C8B-B14F-4D97-AF65-F5344CB8AC3E}">
        <p14:creationId xmlns:p14="http://schemas.microsoft.com/office/powerpoint/2010/main" val="662030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矩形 1"/>
          <p:cNvSpPr/>
          <p:nvPr/>
        </p:nvSpPr>
        <p:spPr>
          <a:xfrm>
            <a:off x="251520" y="620688"/>
            <a:ext cx="8712968" cy="2708434"/>
          </a:xfrm>
          <a:prstGeom prst="rect">
            <a:avLst/>
          </a:prstGeom>
        </p:spPr>
        <p:txBody>
          <a:bodyPr wrap="square">
            <a:spAutoFit/>
          </a:bodyPr>
          <a:lstStyle/>
          <a:p>
            <a:r>
              <a:rPr lang="en-US" altLang="zh-CN" sz="3400" b="1" u="sng" dirty="0">
                <a:solidFill>
                  <a:srgbClr val="FFFF00"/>
                </a:solidFill>
                <a:latin typeface="微软雅黑" pitchFamily="34" charset="-122"/>
                <a:ea typeface="微软雅黑" pitchFamily="34" charset="-122"/>
              </a:rPr>
              <a:t>【</a:t>
            </a:r>
            <a:r>
              <a:rPr lang="zh-CN" altLang="en-US" sz="3400" b="1" u="sng" dirty="0">
                <a:solidFill>
                  <a:srgbClr val="FFFF00"/>
                </a:solidFill>
                <a:latin typeface="微软雅黑" pitchFamily="34" charset="-122"/>
                <a:ea typeface="微软雅黑" pitchFamily="34" charset="-122"/>
              </a:rPr>
              <a:t>诗篇 </a:t>
            </a:r>
            <a:r>
              <a:rPr lang="en-US" sz="3400" b="1" u="sng" dirty="0">
                <a:solidFill>
                  <a:schemeClr val="bg1"/>
                </a:solidFill>
                <a:ea typeface="微软雅黑" pitchFamily="34" charset="-122"/>
              </a:rPr>
              <a:t>Psalms</a:t>
            </a:r>
            <a:r>
              <a:rPr lang="en-US" sz="3400" b="1" u="sng" dirty="0">
                <a:solidFill>
                  <a:srgbClr val="FFFF00"/>
                </a:solidFill>
                <a:latin typeface="微软雅黑" pitchFamily="34" charset="-122"/>
                <a:ea typeface="微软雅黑" pitchFamily="34" charset="-122"/>
              </a:rPr>
              <a:t> 90:12】</a:t>
            </a:r>
          </a:p>
          <a:p>
            <a:r>
              <a:rPr lang="en-US" altLang="zh-CN" sz="3400" b="1" dirty="0">
                <a:solidFill>
                  <a:srgbClr val="FFFF00"/>
                </a:solidFill>
                <a:latin typeface="微软雅黑" pitchFamily="34" charset="-122"/>
                <a:ea typeface="微软雅黑" pitchFamily="34" charset="-122"/>
              </a:rPr>
              <a:t>12 </a:t>
            </a:r>
            <a:r>
              <a:rPr lang="zh-CN" altLang="en-US" sz="3400" b="1" dirty="0">
                <a:solidFill>
                  <a:srgbClr val="FFFF00"/>
                </a:solidFill>
                <a:latin typeface="微软雅黑" pitchFamily="34" charset="-122"/>
                <a:ea typeface="微软雅黑" pitchFamily="34" charset="-122"/>
              </a:rPr>
              <a:t>求你指教我们怎样数算自己的日子，好叫我们得着智慧的心。</a:t>
            </a:r>
          </a:p>
          <a:p>
            <a:r>
              <a:rPr lang="en-US" sz="3400" b="1" dirty="0">
                <a:solidFill>
                  <a:schemeClr val="bg1"/>
                </a:solidFill>
                <a:ea typeface="微软雅黑" pitchFamily="34" charset="-122"/>
              </a:rPr>
              <a:t>So teach us to number our days, That we may gain a heart of wisdom.</a:t>
            </a:r>
          </a:p>
        </p:txBody>
      </p:sp>
    </p:spTree>
    <p:extLst>
      <p:ext uri="{BB962C8B-B14F-4D97-AF65-F5344CB8AC3E}">
        <p14:creationId xmlns:p14="http://schemas.microsoft.com/office/powerpoint/2010/main" val="1673068932"/>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2309</Words>
  <Application>Microsoft Office PowerPoint</Application>
  <PresentationFormat>On-screen Show (4:3)</PresentationFormat>
  <Paragraphs>102</Paragraphs>
  <Slides>28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28</vt:i4>
      </vt:variant>
    </vt:vector>
  </HeadingPairs>
  <TitlesOfParts>
    <vt:vector size="32" baseType="lpstr">
      <vt:lpstr>微软雅黑</vt:lpstr>
      <vt:lpstr>Arial</vt:lpstr>
      <vt:lpstr>Calibri</vt:lpstr>
      <vt:lpstr>Office 主题​​</vt:lpstr>
      <vt:lpstr>2026春节特会 2026 Spring Festival Celebration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2026春节特会 2026 Spring Festival Celebration</dc:title>
  <dc:creator>user</dc:creator>
  <cp:lastModifiedBy>BCCC_User</cp:lastModifiedBy>
  <cp:revision>22</cp:revision>
  <dcterms:created xsi:type="dcterms:W3CDTF">2026-02-13T18:08:26Z</dcterms:created>
  <dcterms:modified xsi:type="dcterms:W3CDTF">2026-02-14T04:01:45Z</dcterms:modified>
</cp:coreProperties>
</file>