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7"/>
  </p:notesMasterIdLst>
  <p:handoutMasterIdLst>
    <p:handoutMasterId r:id="rId18"/>
  </p:handoutMasterIdLst>
  <p:sldIdLst>
    <p:sldId id="5211" r:id="rId2"/>
    <p:sldId id="5381" r:id="rId3"/>
    <p:sldId id="5382" r:id="rId4"/>
    <p:sldId id="5383" r:id="rId5"/>
    <p:sldId id="5384" r:id="rId6"/>
    <p:sldId id="5385" r:id="rId7"/>
    <p:sldId id="5386" r:id="rId8"/>
    <p:sldId id="5387" r:id="rId9"/>
    <p:sldId id="5388" r:id="rId10"/>
    <p:sldId id="5389" r:id="rId11"/>
    <p:sldId id="5390" r:id="rId12"/>
    <p:sldId id="4667" r:id="rId13"/>
    <p:sldId id="5213" r:id="rId14"/>
    <p:sldId id="5041" r:id="rId15"/>
    <p:sldId id="4425" r:id="rId16"/>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274" autoAdjust="0"/>
    <p:restoredTop sz="94660"/>
  </p:normalViewPr>
  <p:slideViewPr>
    <p:cSldViewPr>
      <p:cViewPr varScale="1">
        <p:scale>
          <a:sx n="43" d="100"/>
          <a:sy n="43" d="100"/>
        </p:scale>
        <p:origin x="372"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2026/2/20</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2026/2/20</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a:t>按一下此處編輯母版文本樣式</a:t>
            </a:r>
            <a:endParaRPr lang="zh-CN" altLang="en-US"/>
          </a:p>
          <a:p>
            <a:pPr lvl="1"/>
            <a:r>
              <a:rPr lang="zh-CN" altLang="en-US"/>
              <a:t>第二級</a:t>
            </a:r>
          </a:p>
          <a:p>
            <a:pPr lvl="2"/>
            <a:r>
              <a:rPr lang="zh-CN" altLang="en-US"/>
              <a:t>第三級</a:t>
            </a:r>
          </a:p>
          <a:p>
            <a:pPr lvl="3"/>
            <a:r>
              <a:rPr lang="zh-CN" altLang="en-US"/>
              <a:t>第四級</a:t>
            </a:r>
          </a:p>
          <a:p>
            <a:pPr lvl="4"/>
            <a:r>
              <a:rPr lang="zh-CN" altLang="en-US"/>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2026/2/20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2026/2/20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2026/2/20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2026/2/20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2026/2/20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2026/2/20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2026/2/20</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2026/2/20</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2026/2/20</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2026/2/20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2026/2/20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2026/2/20</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11:1-21】</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亚哈谢的母亲亚他利雅见她儿子死了，就起来剿灭王室。</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When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Athaliah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mother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Ahaziah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saw that her son was dead, she arose and destroyed all the royal heirs.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但约兰王的女儿、亚哈谢的妹子约示巴，将亚哈谢的儿子约阿施从那被杀的王子中偷出来，把他和他的乳母都藏在卧房里，躲避亚他利雅，免得被杀。</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But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Jehosheba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daughter of King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Joram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sister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Ahaziah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took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Joash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Ahaziah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stole him away from among the king’s sons who were being murdered; and they hid him and his nurse in the bedroom, from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Athaliah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so that he was not killed.</a:t>
            </a:r>
          </a:p>
        </p:txBody>
      </p:sp>
    </p:spTree>
    <p:extLst>
      <p:ext uri="{BB962C8B-B14F-4D97-AF65-F5344CB8AC3E}">
        <p14:creationId xmlns:p14="http://schemas.microsoft.com/office/powerpoint/2010/main" val="3113602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11:1-21】</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又率领百夫长和迦利人（或作“亲兵”）与护卫兵，以及国中的众民，请王从耶和华殿下来，由护卫兵的门进入王宫。他就坐了王位。</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he took the captains of hundreds, the bodyguards, the escorts, and all the people of the land; and they brought the king down from the house of the Lord, and went by way of the gate of the escorts to the king’s house. Then he sat on the throne of the kings.</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国民都欢乐，阖城都安静。众人已将亚他利雅在王宫那里用刀杀了。</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all the people of the land rejoiced; and the city was quiet, for they had slain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Athaliah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with the sword in the king’s house.</a:t>
            </a:r>
          </a:p>
        </p:txBody>
      </p:sp>
    </p:spTree>
    <p:extLst>
      <p:ext uri="{BB962C8B-B14F-4D97-AF65-F5344CB8AC3E}">
        <p14:creationId xmlns:p14="http://schemas.microsoft.com/office/powerpoint/2010/main" val="26769136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11:1-21】</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约阿施登基的时候年方七岁。</a:t>
            </a:r>
          </a:p>
          <a:p>
            <a:pPr marL="0" indent="0" algn="just">
              <a:lnSpc>
                <a:spcPct val="100000"/>
              </a:lnSpc>
              <a:buNone/>
            </a:pP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Jehoash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was seven years old when he became king.</a:t>
            </a:r>
          </a:p>
        </p:txBody>
      </p:sp>
    </p:spTree>
    <p:extLst>
      <p:ext uri="{BB962C8B-B14F-4D97-AF65-F5344CB8AC3E}">
        <p14:creationId xmlns:p14="http://schemas.microsoft.com/office/powerpoint/2010/main" val="26769136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23664" y="0"/>
            <a:ext cx="9144000" cy="6858000"/>
          </a:xfrm>
        </p:spPr>
        <p:txBody>
          <a:bodyPr>
            <a:noAutofit/>
          </a:bodyPr>
          <a:lstStyle/>
          <a:p>
            <a:pPr marL="0" indent="0" algn="just">
              <a:lnSpc>
                <a:spcPct val="12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亚他利雅（以色列亚哈王和耶洗别的女儿，犹大王约兰的妻子，亚哈谢的母亲）篡夺王位，剿灭犹大王室（</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大卫的余种约阿施被耶何耶大和约示巴夫妻保存下来（</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3</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六年之后，耶何耶大起义，约阿施被立为王（</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4-12</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亚他利雅被杀（</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13-16</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犹大国去除巴力偶像（</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17-21</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p:txBody>
      </p:sp>
    </p:spTree>
    <p:extLst>
      <p:ext uri="{BB962C8B-B14F-4D97-AF65-F5344CB8AC3E}">
        <p14:creationId xmlns:p14="http://schemas.microsoft.com/office/powerpoint/2010/main" val="35671494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亚他利雅剿灭犹大王室（黑暗的权势）</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混乱的背景</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夺权的残忍</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假神“巴力”的反击</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神对大卫的应许几乎落空</a:t>
            </a:r>
          </a:p>
          <a:p>
            <a:pPr algn="just">
              <a:lnSpc>
                <a:spcPct val="120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41657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大卫的余种得保守</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神的保守</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人的行动</a:t>
            </a:r>
          </a:p>
          <a:p>
            <a:pPr lvl="1" algn="just">
              <a:lnSpc>
                <a:spcPct val="15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谨慎的策划（</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4-8</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p>
          <a:p>
            <a:pPr lvl="1" algn="just">
              <a:lnSpc>
                <a:spcPct val="15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恢复君臣的关系（</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9-11</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p>
          <a:p>
            <a:pPr lvl="1" algn="just">
              <a:lnSpc>
                <a:spcPct val="15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公开的加冕（</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12</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p>
          <a:p>
            <a:pPr lvl="1" algn="just">
              <a:lnSpc>
                <a:spcPct val="15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重新立约</a:t>
            </a:r>
          </a:p>
          <a:p>
            <a:pPr lvl="1" algn="just">
              <a:lnSpc>
                <a:spcPct val="15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拆毁偶像</a:t>
            </a:r>
          </a:p>
        </p:txBody>
      </p:sp>
    </p:spTree>
    <p:extLst>
      <p:ext uri="{BB962C8B-B14F-4D97-AF65-F5344CB8AC3E}">
        <p14:creationId xmlns:p14="http://schemas.microsoft.com/office/powerpoint/2010/main" val="18508800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9955" y="0"/>
            <a:ext cx="9144000" cy="6858000"/>
          </a:xfrm>
        </p:spPr>
        <p:txBody>
          <a:bodyPr>
            <a:noAutofit/>
          </a:bodyPr>
          <a:lstStyle/>
          <a:p>
            <a:pPr marL="0" indent="0" algn="just">
              <a:lnSpc>
                <a:spcPct val="120000"/>
              </a:lnSpc>
              <a:buNone/>
            </a:pP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请分享在自己信心的黑暗时刻“完全看不见神的作为，信心几乎完全失去”，神是怎样保留“信心的种子”？自己的信心后来怎样重新被神坚立？</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分享自己所经历（所见证）的“出于信心的勇敢”的时刻，给自己的信心带来怎样的影响？</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000" b="1" kern="100">
                <a:latin typeface="微软雅黑" panose="020B0503020204020204" pitchFamily="34" charset="-122"/>
                <a:ea typeface="微软雅黑" panose="020B0503020204020204" pitchFamily="34" charset="-122"/>
                <a:cs typeface="Calibri" panose="020F0502020204030204" pitchFamily="34" charset="0"/>
              </a:rPr>
              <a:t>以色列</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人拆毁偶像巴力之后，就迎来国中太平。今天导致世界动荡不安的“假神偶像”是什么？导致我内心常常失去平安满足的“假神偶像”是什么？我们怎样才能去除偶像，得到平安？</a:t>
            </a: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11:1-21】</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约阿施和他的乳母藏在耶和华的殿里六年，亚他利雅篡了国位。</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he was hidden with her in the house of the Lord for six years, while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Athaliah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reigned over the land.</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第七年，耶何耶大打发人叫迦利人（或作“亲兵”）和护卫兵的众百夫长来，领他们进了耶和华的殿，与他们立约，使他们在耶和华殿里起誓，又将王的儿子指给他们看，</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In the seventh year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Jehoiada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sent and brought the captains of hundreds—of the bodyguards and the escorts—and brought them into the house of the Lord to him. And he made a covenant with them and took an oath from them in the house of the Lord, and showed them the king’s son.</a:t>
            </a:r>
          </a:p>
        </p:txBody>
      </p:sp>
    </p:spTree>
    <p:extLst>
      <p:ext uri="{BB962C8B-B14F-4D97-AF65-F5344CB8AC3E}">
        <p14:creationId xmlns:p14="http://schemas.microsoft.com/office/powerpoint/2010/main" val="26769136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11:1-21】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吩咐他们说：“你们当这样行：凡安息日进班的三分之一要看守王宫；</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he commanded them, saying, “This is what you shall do: one-third of you who come on duty on the Sabbath shall be keeping watch over the king’s house,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三分之一要在苏珥门；三分之一要在护卫兵院的后门。这样把守王宫，拦阻闲人。</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one-third shall be at the gate of Sur, and one-third at the gate behind the escorts. You shall keep the watch of the house, lest it be broken down.</a:t>
            </a:r>
          </a:p>
        </p:txBody>
      </p:sp>
    </p:spTree>
    <p:extLst>
      <p:ext uri="{BB962C8B-B14F-4D97-AF65-F5344CB8AC3E}">
        <p14:creationId xmlns:p14="http://schemas.microsoft.com/office/powerpoint/2010/main" val="26769136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11:1-21】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你们安息日所有出班的三分之二要在耶和华的殿里护卫王，</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two contingents of you who go off duty on the Sabbath shall keep the watch of the house of the Lord for the king.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各人手拿兵器，四围护卫王。凡擅入你们班次的，必当治死。王出入的时候，你们当跟随他。”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you shall surround the king on all sides, every man with his weapons in his hand; and whoever comes within range, let him be put to death. You are to be with the king as he goes out and as he comes in.”</a:t>
            </a:r>
          </a:p>
        </p:txBody>
      </p:sp>
    </p:spTree>
    <p:extLst>
      <p:ext uri="{BB962C8B-B14F-4D97-AF65-F5344CB8AC3E}">
        <p14:creationId xmlns:p14="http://schemas.microsoft.com/office/powerpoint/2010/main" val="26769136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11:1-21】</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众百夫长就照着祭司耶何耶大一切所吩咐的去行，各带所管安息日进班出班的人来见祭司耶何耶大。</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the captains of the hundreds did according to all that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Jehoiada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priest commanded. Each of them took his men who were to be on duty on the Sabbath, with those who were going off duty on the Sabbath, and came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Jehoiada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priest.</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祭司便将耶和华殿里所藏大卫王的枪和盾牌交给百夫长。</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 priest gave the captains of hundreds the spears and shields which had belonged to King David, that were in the temple of the Lord.</a:t>
            </a:r>
          </a:p>
        </p:txBody>
      </p:sp>
    </p:spTree>
    <p:extLst>
      <p:ext uri="{BB962C8B-B14F-4D97-AF65-F5344CB8AC3E}">
        <p14:creationId xmlns:p14="http://schemas.microsoft.com/office/powerpoint/2010/main" val="26769136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11:1-21】</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护卫兵手中各拿兵器，在坛和殿那里，从殿右直到殿左，站在王子的四围。</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escorts stood, every man with his weapons in his hand, all around the king, from the right side of the temple to the left side of the temple, by the altar and the house.</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祭司领王子出来，给他戴上冠冕，将律法书交给他，膏他作王。众人就拍掌说：“愿王万岁！”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brought out the king’s son, put the crown on him, and gave him the Testimony; they made him king and anointed him, and they clapped their hands and said, “Long live the king!”</a:t>
            </a:r>
          </a:p>
        </p:txBody>
      </p:sp>
    </p:spTree>
    <p:extLst>
      <p:ext uri="{BB962C8B-B14F-4D97-AF65-F5344CB8AC3E}">
        <p14:creationId xmlns:p14="http://schemas.microsoft.com/office/powerpoint/2010/main" val="26769136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11:1-21】</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亚他利雅听见护卫兵和民的声音，就到民那里，进耶和华的殿，</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when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Athaliah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heard the noise of the escorts and the people, she came to the people in the temple of the Lord.</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看见王照例站在柱旁，百夫长和吹号的人侍立在王左右，国中的众民欢乐吹号。亚他利雅就撕裂衣服，喊叫说：“反了！反了！”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she looked, there was the king standing by a pillar according to custom; and the leaders and the trumpeters were by the king. All the people of the land were rejoicing and blowing trumpets. So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Athaliah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tore her clothes and cried out, “Treason! Treason!”</a:t>
            </a:r>
          </a:p>
        </p:txBody>
      </p:sp>
    </p:spTree>
    <p:extLst>
      <p:ext uri="{BB962C8B-B14F-4D97-AF65-F5344CB8AC3E}">
        <p14:creationId xmlns:p14="http://schemas.microsoft.com/office/powerpoint/2010/main" val="26769136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11:1-21】</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祭司耶何耶大吩咐管辖军兵的百夫长说：“将她赶出班外，凡跟随她的，必用刀杀死！”因为祭司说，不可在耶和华殿里杀她。</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Jehoiada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priest commanded the captains of the hundreds, the officers of the army, and said to them, “Take her outside under guard, and slay with the sword whoever follows her.” For the priest had said, “Do not let her be killed in the house of the Lord.”</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众兵就闪开让她去，她从马路上王宫去，便在那里被杀。</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they seized her; and she went by way of the horses’ entrance into the king’s house, and there she was killed.</a:t>
            </a:r>
          </a:p>
        </p:txBody>
      </p:sp>
    </p:spTree>
    <p:extLst>
      <p:ext uri="{BB962C8B-B14F-4D97-AF65-F5344CB8AC3E}">
        <p14:creationId xmlns:p14="http://schemas.microsoft.com/office/powerpoint/2010/main" val="26769136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11:1-21】</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耶何耶大使王和民与耶和华立约，作耶和华的民；又使王与民立约。</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Jehoiada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made a covenant between the Lord, the king, and the people, that they should be the Lord’s people, and also between the king and the people.</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于是国民都到巴力庙，拆毁了庙，打碎坛和像，又在坛前将巴力的祭司玛坦杀了。祭司耶何耶大派官看守耶和华的殿，</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all the people of the land went to the temple of Baal, and tore it down. They thoroughly broke in pieces its altars and images, and killed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Mattan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priest of Baal before the altars. And the priest appointed officers over the house of the Lord.</a:t>
            </a:r>
          </a:p>
        </p:txBody>
      </p:sp>
    </p:spTree>
    <p:extLst>
      <p:ext uri="{BB962C8B-B14F-4D97-AF65-F5344CB8AC3E}">
        <p14:creationId xmlns:p14="http://schemas.microsoft.com/office/powerpoint/2010/main" val="2676913649"/>
      </p:ext>
    </p:extLst>
  </p:cSld>
  <p:clrMapOvr>
    <a:masterClrMapping/>
  </p:clrMapOvr>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69995</TotalTime>
  <Words>2177</Words>
  <Application>Microsoft Office PowerPoint</Application>
  <PresentationFormat>On-screen Show (4:3)</PresentationFormat>
  <Paragraphs>69</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微软雅黑</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BCCC_User</cp:lastModifiedBy>
  <cp:revision>2464</cp:revision>
  <dcterms:created xsi:type="dcterms:W3CDTF">2014-02-25T17:54:08Z</dcterms:created>
  <dcterms:modified xsi:type="dcterms:W3CDTF">2026-02-21T04:25:21Z</dcterms:modified>
</cp:coreProperties>
</file>