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5211" r:id="rId2"/>
    <p:sldId id="5402" r:id="rId3"/>
    <p:sldId id="5403" r:id="rId4"/>
    <p:sldId id="5404" r:id="rId5"/>
    <p:sldId id="5405" r:id="rId6"/>
    <p:sldId id="5406" r:id="rId7"/>
    <p:sldId id="5407" r:id="rId8"/>
    <p:sldId id="5408" r:id="rId9"/>
    <p:sldId id="5409" r:id="rId10"/>
    <p:sldId id="5410" r:id="rId11"/>
    <p:sldId id="5411" r:id="rId12"/>
    <p:sldId id="5412" r:id="rId13"/>
    <p:sldId id="5413" r:id="rId14"/>
    <p:sldId id="4667" r:id="rId15"/>
    <p:sldId id="5414" r:id="rId16"/>
    <p:sldId id="5213" r:id="rId17"/>
    <p:sldId id="5041" r:id="rId18"/>
    <p:sldId id="5415" r:id="rId19"/>
    <p:sldId id="5416" r:id="rId20"/>
    <p:sldId id="5417" r:id="rId21"/>
    <p:sldId id="4425"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varScale="1">
        <p:scale>
          <a:sx n="69" d="100"/>
          <a:sy n="69" d="100"/>
        </p:scale>
        <p:origin x="23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2026/3/6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2026/3/6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2026/3/6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2026/3/6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2026/3/6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2026/3/6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2026/3/6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2026/3/6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2026/3/6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2026/3/6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2026/3/6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2026/3/6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2026/3/6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2026/3/6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犹大王亚哈谢的儿子约阿施二十三年，耶户的儿子约哈斯在撒玛利亚登基，作以色列王十七年。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twenty-third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Jehu became king over Israel in Samaria, and reigned seventeen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约哈斯行耶和华眼中看为恶的事，效法尼八的儿子耶罗波安使以色列人陷在罪里的那罪，总不离开。</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and followed the sins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made Israel sin. He did not depart from them.</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以利沙又说：“取几枝箭来。”他就取了来。以利沙说：“打地吧！”他打了三次，便止住了。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said, “Take the arrows”; so he took them. And he said to the king of Israel, “Strike the ground”; so he struck three times, and stopped.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神人向他发怒，说：“应当击打五六次，就能攻打亚兰人，直到灭尽。现在只能打败亚兰人三次。”</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man of God was angry with him, and said, “You should have struck five or six times; then you would have struck Syria till you had destroyed it! But now you will strike Syria only three times.”</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以利沙死了，人将他葬埋。到了新年，有一群摩押人犯境，</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Elisha died, and they buried him. And the raiding bands from Moab invaded the land in the spring of the year.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有人正葬死人，忽然看见一群人，就把死人抛在以利沙的坟墓里，一碰着以利沙的骸骨，死人就复活站起来了。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as they were burying a man, that suddenly they spied a band of raiders; and they put the man in the tomb of Elisha; and when the man was let down and touched the bones of Elisha, he revived and stood on his feet.</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约哈斯年间，亚兰王哈薛屡次欺压以色列人。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Syria oppressed Israel all the days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耶和华却因与亚伯拉罕、以撒、雅各所立的约，仍施恩给以色列人，怜恤他们、眷顾他们，不肯灭尽他们，尚未赶逐他们离开自己面前。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Lord was gracious to them, had compassion on them, and regarded them, because of His covenant with Abraham, Isaac, and Jacob, and would not yet destroy them or cast them from His presence.</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亚兰王哈薛死了，他儿子便哈达接续他作王。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Syria died. Then Ben-</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从前哈薛和约阿施的父亲约哈斯争战，攻取了些城邑；现在约哈斯的儿子约阿施三次打败哈薛的儿子便哈达，就收回了以色列的城邑。</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recaptured from the hand of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cities which he had taken out of the hand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father by war. Three times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defeated him and recaptured the cities of Israel.</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耶户的儿子约哈斯作以色列王十七年（</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20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约哈斯行神看为恶的事，被惩罚（</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20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约哈斯向神恳求，神就应允他（</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20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得神拯救后，又回到罪中，被更重刑罚（</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6-9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耶户的孙子、约哈斯的儿子、约阿施作以色列王十六年（</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10-25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以色列王约阿施来见以利沙（</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节）；以利沙鼓励他，与亚兰人争战（</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15-19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以利沙的死与埋葬（</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节）；以利沙骸骨的神迹（</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最后，因着以利沙的预言，约阿施同亚兰人争战的三次胜利（</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959588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反复犯罪的以色列王约哈斯</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因罪而被神刑罚</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恳求神之后得蒙拯救</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再次回到罪中</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遭受更重的刑罚</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彼后</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 Pet 2:20-22】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倘若他们因认识主救主耶稣基督，得以脱离世上的污秽，后来又在其中被缠住、制伏，他们末后的景况就比先前更不好了。</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For if, after they have escaped the pollutions of the world through the knowledge of the Lord and Savior Jesus Christ, they are again entangled in them and overcome, the latter end is worse for them than the beginning.</a:t>
            </a:r>
          </a:p>
        </p:txBody>
      </p:sp>
    </p:spTree>
    <p:extLst>
      <p:ext uri="{BB962C8B-B14F-4D97-AF65-F5344CB8AC3E}">
        <p14:creationId xmlns:p14="http://schemas.microsoft.com/office/powerpoint/2010/main" val="1850880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彼后</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 Pet 2:20-22】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他们晓得义路，竟背弃了传给他们的圣命，倒不如不晓得为妙。</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For it would have been better for them not to have known the way of righteousness, than having known it, to turn from the holy commandment delivered to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俗语说得真不错：狗所吐的，它转过来又吃；猪洗净了，又回到泥里去滚。这话在他们身上正合适。</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it has happened to them according to the true proverb: “A dog returns to his own vomit,” and, “a sow, having washed, to her wallowing in the mire.”</a:t>
            </a:r>
          </a:p>
        </p:txBody>
      </p:sp>
    </p:spTree>
    <p:extLst>
      <p:ext uri="{BB962C8B-B14F-4D97-AF65-F5344CB8AC3E}">
        <p14:creationId xmlns:p14="http://schemas.microsoft.com/office/powerpoint/2010/main" val="480705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约阿施的“小信”</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在先知以利沙面前的哀哭</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顺服的行动</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“小信”的遗憾</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以利沙的骸骨使死人复活</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神的先知死去，但神的工作不会停止！</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1283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于是，耶和华的怒气向以色列人发作，将他们屡次交在亚兰王哈薛和他儿子便哈达的手里。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anger of the Lord was aroused against Israel, and He delivered them into the hand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Syria, and into the hand of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all their days.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约哈斯恳求耶和华，耶和华就应允他，因为见以色列人所受亚兰王的欺压。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pleaded with the Lord, and the Lord listened to him; for He saw the oppression of Israel, because the king of Syria oppressed them.</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结</a:t>
            </a:r>
          </a:p>
          <a:p>
            <a:pPr marL="0" indent="0" algn="just">
              <a:lnSpc>
                <a:spcPct val="15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即使以色列一再犯罪：</a:t>
            </a:r>
          </a:p>
          <a:p>
            <a:pPr marL="0" indent="0" algn="just">
              <a:lnSpc>
                <a:spcPct val="150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神仍然听祷告</a:t>
            </a:r>
          </a:p>
          <a:p>
            <a:pPr marL="0" indent="0" algn="just">
              <a:lnSpc>
                <a:spcPct val="150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神仍然施行拯救</a:t>
            </a:r>
          </a:p>
          <a:p>
            <a:pPr marL="0" indent="0" algn="just">
              <a:lnSpc>
                <a:spcPct val="15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神的审判从来不是为了毁灭，而是为了带人回转。</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1283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26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2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列举圣经中类似“约哈斯得蒙拯救，又回到罪中”的事例，当今世界上，教会中存在类似的现象吗？举例说明。</a:t>
            </a: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列举圣经中类似“约阿施因信心不够，只击打三次”的事例？我自己有过“因信心缺乏，而错过祝福”此类的经历吗？自己从中得到怎样的收获？</a:t>
            </a: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以利沙的骸骨依然带来复活的神迹。分享，我自己从哪位信心属灵前辈（如父母、牧者、宣教士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）留下的生命榜样、教导等属灵遗产中，得到了让我的信心从“死里复活”的力量。请举例说明。</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耶和华赐给以色列人一位拯救者，使他们脱离亚兰人的手。于是以色列人仍旧安居在家里。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Lord gave Israel a deliverer, so that they escaped from under the hand of the Syrians; and the children of Israel dwelt in their tents as before.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然而，他们不离开耶罗波安家使以色列人陷在罪里的那罪，仍然去行，并且在撒玛利亚留下亚舍拉。</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Nevertheless they did not depart from the sins of the house of Jeroboam, who had made Israel sin, but walked in them; and the wooden image also remained in Samaria.</a:t>
            </a:r>
          </a:p>
        </p:txBody>
      </p:sp>
    </p:spTree>
    <p:extLst>
      <p:ext uri="{BB962C8B-B14F-4D97-AF65-F5344CB8AC3E}">
        <p14:creationId xmlns:p14="http://schemas.microsoft.com/office/powerpoint/2010/main" val="3649256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亚兰王灭绝约哈斯的民，践踏他们如禾场上的尘沙，只给约哈斯留下五十马兵、十辆战车、一万步兵。</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He left of the army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only fifty horsemen, ten chariots, and ten thousand foot soldiers; for the king of Syria had destroyed them and made them like the dust at threshing.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约哈斯其余的事，凡他所行的和他的勇力，都写在以色列诸王记上。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that he did, and his might, are they not written in the book of the chronicles of the kings of Israel?</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约哈斯与他列祖同睡，葬在撒玛利亚。他儿子约阿施接续他作王。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they buried him in Samaria.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犹大王约阿施三十七年，约哈斯的儿子约阿施在撒玛利亚登基，作以色列王十六年。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thirty-seventh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over Israel in Samaria, and reigned sixteen years.</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他行耶和华眼中看为恶的事，不离开尼八的儿子耶罗波安使以色列人陷在罪里的一切罪，仍然去行。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He did not depart from all the sins of Jeroboam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made Israel sin, but walked in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约阿施其余的事，凡他所行的和他与犹大王亚玛谢争战的勇力，都写在以色列诸王记上。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that he did, and his might with which he fought against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Judah, are they not written in the book of the chronicles of the kings of Israel?</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约阿施与他列祖同睡，耶罗波安坐了他的位。约阿施与以色列诸王一同葬在撒玛利亚。</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rested with his fathers. Then Jeroboam sat on his throne.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buried in Samaria with the kings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以利沙得了必死的病，以色列王约阿施下来看他，伏在他脸上哭泣，说：“我父啊！我父啊！以色列的战车马兵啊！”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Elisha had become sick with the illness of which he would die. 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king of Israel came down to him, and wept over his face, and said, “O my father, my father, the chariots of Israel and their horsemen!”</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以利沙对他说：“你取弓箭来。”王就取了弓箭来。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Elisha said to him, “Take a bow and some arrows.” So he took himself a bow and some arrows.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又对以色列王说：“你用手拿弓。”王就用手拿弓。以利沙按手在王的手上，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said to the king of Israel, “Put your hand on the bow.” So he put his hand on it, and Elisha put his hands on the king’s hands.</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说：“你开朝东的窗户。”他就开了。以利沙说：“射箭吧！”他就射箭。以利沙说：“这是耶和华的得胜箭，就是战胜亚兰人的箭；因为你必在亚弗攻打亚兰人，直到灭尽他们。”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“Open the east window”; and he opened it. Then Elisha said, “Shoot”; and he shot. And he said, “The arrow of the Lord’s deliverance and the arrow of deliverance from Syria; for you must strike the Syrians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Aphek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till you have destroyed them.”</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72286</TotalTime>
  <Words>2848</Words>
  <Application>Microsoft Office PowerPoint</Application>
  <PresentationFormat>On-screen Show (4:3)</PresentationFormat>
  <Paragraphs>96</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2471</cp:revision>
  <dcterms:created xsi:type="dcterms:W3CDTF">2014-02-25T17:54:08Z</dcterms:created>
  <dcterms:modified xsi:type="dcterms:W3CDTF">2026-03-07T04:20:18Z</dcterms:modified>
</cp:coreProperties>
</file>