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84" r:id="rId1"/>
  </p:sldMasterIdLst>
  <p:notesMasterIdLst>
    <p:notesMasterId r:id="rId22"/>
  </p:notesMasterIdLst>
  <p:handoutMasterIdLst>
    <p:handoutMasterId r:id="rId23"/>
  </p:handoutMasterIdLst>
  <p:sldIdLst>
    <p:sldId id="5211" r:id="rId2"/>
    <p:sldId id="5418" r:id="rId3"/>
    <p:sldId id="5419" r:id="rId4"/>
    <p:sldId id="5420" r:id="rId5"/>
    <p:sldId id="5421" r:id="rId6"/>
    <p:sldId id="5422" r:id="rId7"/>
    <p:sldId id="5423" r:id="rId8"/>
    <p:sldId id="5424" r:id="rId9"/>
    <p:sldId id="5425" r:id="rId10"/>
    <p:sldId id="5426" r:id="rId11"/>
    <p:sldId id="5427" r:id="rId12"/>
    <p:sldId id="5428" r:id="rId13"/>
    <p:sldId id="5429" r:id="rId14"/>
    <p:sldId id="5430" r:id="rId15"/>
    <p:sldId id="5402" r:id="rId16"/>
    <p:sldId id="4667" r:id="rId17"/>
    <p:sldId id="5431" r:id="rId18"/>
    <p:sldId id="5213" r:id="rId19"/>
    <p:sldId id="5416" r:id="rId20"/>
    <p:sldId id="4425" r:id="rId21"/>
  </p:sldIdLst>
  <p:sldSz cx="9144000" cy="6858000" type="screen4x3"/>
  <p:notesSz cx="6858000" cy="9144000"/>
  <p:defaultTextStyle>
    <a:defPPr>
      <a:defRPr lang="zh-CN"/>
    </a:defPPr>
    <a:lvl1pPr algn="l" rtl="0" fontAlgn="base">
      <a:spcBef>
        <a:spcPct val="0"/>
      </a:spcBef>
      <a:spcAft>
        <a:spcPct val="0"/>
      </a:spcAft>
      <a:defRPr kern="1200">
        <a:solidFill>
          <a:schemeClr val="tx1"/>
        </a:solidFill>
        <a:latin typeface="Arial" charset="0"/>
        <a:ea typeface="宋体" charset="-122"/>
        <a:cs typeface="+mn-cs"/>
      </a:defRPr>
    </a:lvl1pPr>
    <a:lvl2pPr marL="457200" algn="l" rtl="0" fontAlgn="base">
      <a:spcBef>
        <a:spcPct val="0"/>
      </a:spcBef>
      <a:spcAft>
        <a:spcPct val="0"/>
      </a:spcAft>
      <a:defRPr kern="1200">
        <a:solidFill>
          <a:schemeClr val="tx1"/>
        </a:solidFill>
        <a:latin typeface="Arial" charset="0"/>
        <a:ea typeface="宋体" charset="-122"/>
        <a:cs typeface="+mn-cs"/>
      </a:defRPr>
    </a:lvl2pPr>
    <a:lvl3pPr marL="914400" algn="l" rtl="0" fontAlgn="base">
      <a:spcBef>
        <a:spcPct val="0"/>
      </a:spcBef>
      <a:spcAft>
        <a:spcPct val="0"/>
      </a:spcAft>
      <a:defRPr kern="1200">
        <a:solidFill>
          <a:schemeClr val="tx1"/>
        </a:solidFill>
        <a:latin typeface="Arial" charset="0"/>
        <a:ea typeface="宋体" charset="-122"/>
        <a:cs typeface="+mn-cs"/>
      </a:defRPr>
    </a:lvl3pPr>
    <a:lvl4pPr marL="1371600" algn="l" rtl="0" fontAlgn="base">
      <a:spcBef>
        <a:spcPct val="0"/>
      </a:spcBef>
      <a:spcAft>
        <a:spcPct val="0"/>
      </a:spcAft>
      <a:defRPr kern="1200">
        <a:solidFill>
          <a:schemeClr val="tx1"/>
        </a:solidFill>
        <a:latin typeface="Arial" charset="0"/>
        <a:ea typeface="宋体" charset="-122"/>
        <a:cs typeface="+mn-cs"/>
      </a:defRPr>
    </a:lvl4pPr>
    <a:lvl5pPr marL="1828800" algn="l" rtl="0" fontAlgn="base">
      <a:spcBef>
        <a:spcPct val="0"/>
      </a:spcBef>
      <a:spcAft>
        <a:spcPct val="0"/>
      </a:spcAft>
      <a:defRPr kern="1200">
        <a:solidFill>
          <a:schemeClr val="tx1"/>
        </a:solidFill>
        <a:latin typeface="Arial" charset="0"/>
        <a:ea typeface="宋体" charset="-122"/>
        <a:cs typeface="+mn-cs"/>
      </a:defRPr>
    </a:lvl5pPr>
    <a:lvl6pPr marL="2286000" algn="l" defTabSz="914400" rtl="0" eaLnBrk="1" latinLnBrk="0" hangingPunct="1">
      <a:defRPr kern="1200">
        <a:solidFill>
          <a:schemeClr val="tx1"/>
        </a:solidFill>
        <a:latin typeface="Arial" charset="0"/>
        <a:ea typeface="宋体" charset="-122"/>
        <a:cs typeface="+mn-cs"/>
      </a:defRPr>
    </a:lvl6pPr>
    <a:lvl7pPr marL="2743200" algn="l" defTabSz="914400" rtl="0" eaLnBrk="1" latinLnBrk="0" hangingPunct="1">
      <a:defRPr kern="1200">
        <a:solidFill>
          <a:schemeClr val="tx1"/>
        </a:solidFill>
        <a:latin typeface="Arial" charset="0"/>
        <a:ea typeface="宋体" charset="-122"/>
        <a:cs typeface="+mn-cs"/>
      </a:defRPr>
    </a:lvl7pPr>
    <a:lvl8pPr marL="3200400" algn="l" defTabSz="914400" rtl="0" eaLnBrk="1" latinLnBrk="0" hangingPunct="1">
      <a:defRPr kern="1200">
        <a:solidFill>
          <a:schemeClr val="tx1"/>
        </a:solidFill>
        <a:latin typeface="Arial" charset="0"/>
        <a:ea typeface="宋体" charset="-122"/>
        <a:cs typeface="+mn-cs"/>
      </a:defRPr>
    </a:lvl8pPr>
    <a:lvl9pPr marL="3657600" algn="l" defTabSz="914400" rtl="0" eaLnBrk="1" latinLnBrk="0" hangingPunct="1">
      <a:defRPr kern="1200">
        <a:solidFill>
          <a:schemeClr val="tx1"/>
        </a:solidFill>
        <a:latin typeface="Arial" charset="0"/>
        <a:ea typeface="宋体" charset="-122"/>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5274" autoAdjust="0"/>
    <p:restoredTop sz="94660"/>
  </p:normalViewPr>
  <p:slideViewPr>
    <p:cSldViewPr>
      <p:cViewPr varScale="1">
        <p:scale>
          <a:sx n="69" d="100"/>
          <a:sy n="69" d="100"/>
        </p:scale>
        <p:origin x="192" y="5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 Id="rId27"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45FF88A4-DA15-44AE-9ACB-2C0F00349ACB}" type="datetimeFigureOut">
              <a:rPr lang="zh-CN" altLang="en-US"/>
              <a:pPr>
                <a:defRPr/>
              </a:pPr>
              <a:t>2026/3/13</a:t>
            </a:fld>
            <a:endParaRPr lang="zh-CN" altLang="en-US" dirty="0"/>
          </a:p>
        </p:txBody>
      </p:sp>
      <p:sp>
        <p:nvSpPr>
          <p:cNvPr id="4" name="页脚占位符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5" name="灯片编号占位符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DFEFF22-6FBB-4B82-B223-80991887E2F0}" type="slidenum">
              <a:rPr lang="zh-CN" altLang="en-US"/>
              <a:pPr>
                <a:defRPr/>
              </a:pPr>
              <a:t>‹#›</a:t>
            </a:fld>
            <a:endParaRPr lang="zh-CN" altLang="en-US" dirty="0"/>
          </a:p>
        </p:txBody>
      </p:sp>
    </p:spTree>
    <p:extLst>
      <p:ext uri="{BB962C8B-B14F-4D97-AF65-F5344CB8AC3E}">
        <p14:creationId xmlns:p14="http://schemas.microsoft.com/office/powerpoint/2010/main" val="162834960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D825422E-ADD0-4F91-A41D-C1A34FECA782}" type="datetimeFigureOut">
              <a:rPr lang="zh-CN" altLang="en-US"/>
              <a:pPr>
                <a:defRPr/>
              </a:pPr>
              <a:t>2026/3/13</a:t>
            </a:fld>
            <a:endParaRPr lang="zh-CN" altLang="en-US" dirty="0"/>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zh-CN" altLang="en-US" noProof="0"/>
          </a:p>
        </p:txBody>
      </p:sp>
      <p:sp>
        <p:nvSpPr>
          <p:cNvPr id="5" name="备注占位符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zh-TW" altLang="en-US"/>
              <a:t>按一下此處編輯母版文本樣式</a:t>
            </a:r>
            <a:endParaRPr lang="zh-CN" altLang="en-US"/>
          </a:p>
          <a:p>
            <a:pPr lvl="1"/>
            <a:r>
              <a:rPr lang="zh-CN" altLang="en-US"/>
              <a:t>第二級</a:t>
            </a:r>
          </a:p>
          <a:p>
            <a:pPr lvl="2"/>
            <a:r>
              <a:rPr lang="zh-CN" altLang="en-US"/>
              <a:t>第三級</a:t>
            </a:r>
          </a:p>
          <a:p>
            <a:pPr lvl="3"/>
            <a:r>
              <a:rPr lang="zh-CN" altLang="en-US"/>
              <a:t>第四級</a:t>
            </a:r>
          </a:p>
          <a:p>
            <a:pPr lvl="4"/>
            <a:r>
              <a:rPr lang="zh-CN" altLang="en-US"/>
              <a:t>第五級</a:t>
            </a:r>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FB4920C-7358-4336-83CC-4FE3C101A02B}" type="slidenum">
              <a:rPr lang="zh-CN" altLang="en-US"/>
              <a:pPr>
                <a:defRPr/>
              </a:pPr>
              <a:t>‹#›</a:t>
            </a:fld>
            <a:endParaRPr lang="zh-CN" altLang="en-US" dirty="0"/>
          </a:p>
        </p:txBody>
      </p:sp>
    </p:spTree>
    <p:extLst>
      <p:ext uri="{BB962C8B-B14F-4D97-AF65-F5344CB8AC3E}">
        <p14:creationId xmlns:p14="http://schemas.microsoft.com/office/powerpoint/2010/main" val="113808568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单击此处编辑母版副标题样式</a:t>
            </a:r>
            <a:endParaRPr lang="en-US" dirty="0"/>
          </a:p>
        </p:txBody>
      </p:sp>
      <p:sp>
        <p:nvSpPr>
          <p:cNvPr id="4" name="Date Placeholder 3"/>
          <p:cNvSpPr>
            <a:spLocks noGrp="1"/>
          </p:cNvSpPr>
          <p:nvPr>
            <p:ph type="dt" sz="half" idx="10"/>
          </p:nvPr>
        </p:nvSpPr>
        <p:spPr/>
        <p:txBody>
          <a:bodyPr/>
          <a:lstStyle/>
          <a:p>
            <a:pPr>
              <a:defRPr/>
            </a:pPr>
            <a:fld id="{7139B5F6-6126-490E-A5EC-A0B9504010A5}" type="datetimeFigureOut">
              <a:rPr lang="zh-CN" altLang="en-US" smtClean="0"/>
              <a:pPr>
                <a:defRPr/>
              </a:pPr>
              <a:t>2026/3/13</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9B65023B-6A3C-4EA3-AE66-5A6D6590E647}" type="slidenum">
              <a:rPr lang="zh-CN" altLang="en-US" smtClean="0"/>
              <a:pPr>
                <a:defRPr/>
              </a:pPr>
              <a:t>‹#›</a:t>
            </a:fld>
            <a:endParaRPr lang="zh-CN" altLang="en-US" dirty="0"/>
          </a:p>
        </p:txBody>
      </p:sp>
    </p:spTree>
    <p:extLst>
      <p:ext uri="{BB962C8B-B14F-4D97-AF65-F5344CB8AC3E}">
        <p14:creationId xmlns:p14="http://schemas.microsoft.com/office/powerpoint/2010/main" val="1154132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pPr>
              <a:defRPr/>
            </a:pPr>
            <a:fld id="{F4090D6E-9A13-4644-A4C1-22BE64C39E05}" type="datetimeFigureOut">
              <a:rPr lang="zh-CN" altLang="en-US" smtClean="0"/>
              <a:pPr>
                <a:defRPr/>
              </a:pPr>
              <a:t>2026/3/13</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28684164-7E1A-40D4-8814-0A5BCF4E4CD3}" type="slidenum">
              <a:rPr lang="zh-CN" altLang="en-US" smtClean="0"/>
              <a:pPr>
                <a:defRPr/>
              </a:pPr>
              <a:t>‹#›</a:t>
            </a:fld>
            <a:endParaRPr lang="zh-CN" altLang="en-US" dirty="0"/>
          </a:p>
        </p:txBody>
      </p:sp>
    </p:spTree>
    <p:extLst>
      <p:ext uri="{BB962C8B-B14F-4D97-AF65-F5344CB8AC3E}">
        <p14:creationId xmlns:p14="http://schemas.microsoft.com/office/powerpoint/2010/main" val="41484227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pPr>
              <a:defRPr/>
            </a:pPr>
            <a:fld id="{DC8889E9-B0E2-4B6A-A1AD-98D2F671A2DE}" type="datetimeFigureOut">
              <a:rPr lang="zh-CN" altLang="en-US" smtClean="0"/>
              <a:pPr>
                <a:defRPr/>
              </a:pPr>
              <a:t>2026/3/13</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37211284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idx="1"/>
          </p:nvPr>
        </p:nvSpPr>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pPr>
              <a:defRPr/>
            </a:pPr>
            <a:fld id="{F0E26566-709C-466C-A58E-888040DB09C0}" type="datetimeFigureOut">
              <a:rPr lang="zh-CN" altLang="en-US" smtClean="0"/>
              <a:pPr>
                <a:defRPr/>
              </a:pPr>
              <a:t>2026/3/13</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656D1800-9FCF-4317-920B-EE4D25C28943}" type="slidenum">
              <a:rPr lang="zh-CN" altLang="en-US" smtClean="0"/>
              <a:pPr>
                <a:defRPr/>
              </a:pPr>
              <a:t>‹#›</a:t>
            </a:fld>
            <a:endParaRPr lang="zh-CN" altLang="en-US" dirty="0"/>
          </a:p>
        </p:txBody>
      </p:sp>
    </p:spTree>
    <p:extLst>
      <p:ext uri="{BB962C8B-B14F-4D97-AF65-F5344CB8AC3E}">
        <p14:creationId xmlns:p14="http://schemas.microsoft.com/office/powerpoint/2010/main" val="20503427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a:t>单击此处编辑母版文本样式</a:t>
            </a:r>
          </a:p>
        </p:txBody>
      </p:sp>
      <p:sp>
        <p:nvSpPr>
          <p:cNvPr id="4" name="Date Placeholder 3"/>
          <p:cNvSpPr>
            <a:spLocks noGrp="1"/>
          </p:cNvSpPr>
          <p:nvPr>
            <p:ph type="dt" sz="half" idx="10"/>
          </p:nvPr>
        </p:nvSpPr>
        <p:spPr/>
        <p:txBody>
          <a:bodyPr/>
          <a:lstStyle/>
          <a:p>
            <a:pPr>
              <a:defRPr/>
            </a:pPr>
            <a:fld id="{086BCFBF-7E71-447B-87B1-D232EB2FAD6B}" type="datetimeFigureOut">
              <a:rPr lang="zh-CN" altLang="en-US" smtClean="0"/>
              <a:pPr>
                <a:defRPr/>
              </a:pPr>
              <a:t>2026/3/13</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7EEC1C10-A0E9-48D0-8E46-CD6986F599C9}" type="slidenum">
              <a:rPr lang="zh-CN" altLang="en-US" smtClean="0"/>
              <a:pPr>
                <a:defRPr/>
              </a:pPr>
              <a:t>‹#›</a:t>
            </a:fld>
            <a:endParaRPr lang="zh-CN" altLang="en-US" dirty="0"/>
          </a:p>
        </p:txBody>
      </p:sp>
    </p:spTree>
    <p:extLst>
      <p:ext uri="{BB962C8B-B14F-4D97-AF65-F5344CB8AC3E}">
        <p14:creationId xmlns:p14="http://schemas.microsoft.com/office/powerpoint/2010/main" val="30542545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5" name="Date Placeholder 4"/>
          <p:cNvSpPr>
            <a:spLocks noGrp="1"/>
          </p:cNvSpPr>
          <p:nvPr>
            <p:ph type="dt" sz="half" idx="10"/>
          </p:nvPr>
        </p:nvSpPr>
        <p:spPr/>
        <p:txBody>
          <a:bodyPr/>
          <a:lstStyle/>
          <a:p>
            <a:pPr>
              <a:defRPr/>
            </a:pPr>
            <a:fld id="{C4DFE745-25E9-41AF-92A2-C5E6FFDD60E1}" type="datetimeFigureOut">
              <a:rPr lang="zh-CN" altLang="en-US" smtClean="0"/>
              <a:pPr>
                <a:defRPr/>
              </a:pPr>
              <a:t>2026/3/13</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13E18E86-74EB-473B-91FB-AE4B23832EE1}" type="slidenum">
              <a:rPr lang="zh-CN" altLang="en-US" smtClean="0"/>
              <a:pPr>
                <a:defRPr/>
              </a:pPr>
              <a:t>‹#›</a:t>
            </a:fld>
            <a:endParaRPr lang="zh-CN" altLang="en-US" dirty="0"/>
          </a:p>
        </p:txBody>
      </p:sp>
    </p:spTree>
    <p:extLst>
      <p:ext uri="{BB962C8B-B14F-4D97-AF65-F5344CB8AC3E}">
        <p14:creationId xmlns:p14="http://schemas.microsoft.com/office/powerpoint/2010/main" val="21843648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7" name="Date Placeholder 6"/>
          <p:cNvSpPr>
            <a:spLocks noGrp="1"/>
          </p:cNvSpPr>
          <p:nvPr>
            <p:ph type="dt" sz="half" idx="10"/>
          </p:nvPr>
        </p:nvSpPr>
        <p:spPr/>
        <p:txBody>
          <a:bodyPr/>
          <a:lstStyle/>
          <a:p>
            <a:pPr>
              <a:defRPr/>
            </a:pPr>
            <a:fld id="{7AA40F68-E40F-4345-9A9A-3DD81DE60C73}" type="datetimeFigureOut">
              <a:rPr lang="zh-CN" altLang="en-US" smtClean="0"/>
              <a:pPr>
                <a:defRPr/>
              </a:pPr>
              <a:t>2026/3/13</a:t>
            </a:fld>
            <a:endParaRPr lang="zh-CN" altLang="en-US" dirty="0"/>
          </a:p>
        </p:txBody>
      </p:sp>
      <p:sp>
        <p:nvSpPr>
          <p:cNvPr id="8" name="Footer Placeholder 7"/>
          <p:cNvSpPr>
            <a:spLocks noGrp="1"/>
          </p:cNvSpPr>
          <p:nvPr>
            <p:ph type="ftr" sz="quarter" idx="11"/>
          </p:nvPr>
        </p:nvSpPr>
        <p:spPr/>
        <p:txBody>
          <a:bodyPr/>
          <a:lstStyle/>
          <a:p>
            <a:pPr>
              <a:defRPr/>
            </a:pPr>
            <a:endParaRPr lang="zh-CN" altLang="en-US"/>
          </a:p>
        </p:txBody>
      </p:sp>
      <p:sp>
        <p:nvSpPr>
          <p:cNvPr id="9" name="Slide Number Placeholder 8"/>
          <p:cNvSpPr>
            <a:spLocks noGrp="1"/>
          </p:cNvSpPr>
          <p:nvPr>
            <p:ph type="sldNum" sz="quarter" idx="12"/>
          </p:nvPr>
        </p:nvSpPr>
        <p:spPr/>
        <p:txBody>
          <a:bodyPr/>
          <a:lstStyle/>
          <a:p>
            <a:pPr>
              <a:defRPr/>
            </a:pPr>
            <a:fld id="{06416818-4404-48B1-B5E7-E8B275A34C49}" type="slidenum">
              <a:rPr lang="zh-CN" altLang="en-US" smtClean="0"/>
              <a:pPr>
                <a:defRPr/>
              </a:pPr>
              <a:t>‹#›</a:t>
            </a:fld>
            <a:endParaRPr lang="zh-CN" altLang="en-US" dirty="0"/>
          </a:p>
        </p:txBody>
      </p:sp>
    </p:spTree>
    <p:extLst>
      <p:ext uri="{BB962C8B-B14F-4D97-AF65-F5344CB8AC3E}">
        <p14:creationId xmlns:p14="http://schemas.microsoft.com/office/powerpoint/2010/main" val="23163434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Date Placeholder 2"/>
          <p:cNvSpPr>
            <a:spLocks noGrp="1"/>
          </p:cNvSpPr>
          <p:nvPr>
            <p:ph type="dt" sz="half" idx="10"/>
          </p:nvPr>
        </p:nvSpPr>
        <p:spPr/>
        <p:txBody>
          <a:bodyPr/>
          <a:lstStyle/>
          <a:p>
            <a:pPr>
              <a:defRPr/>
            </a:pPr>
            <a:fld id="{4A8EBF2B-C289-4CAE-9C5A-9C852E19519D}" type="datetimeFigureOut">
              <a:rPr lang="zh-CN" altLang="en-US" smtClean="0"/>
              <a:pPr>
                <a:defRPr/>
              </a:pPr>
              <a:t>2026/3/13</a:t>
            </a:fld>
            <a:endParaRPr lang="zh-CN" altLang="en-US" dirty="0"/>
          </a:p>
        </p:txBody>
      </p:sp>
      <p:sp>
        <p:nvSpPr>
          <p:cNvPr id="4" name="Footer Placeholder 3"/>
          <p:cNvSpPr>
            <a:spLocks noGrp="1"/>
          </p:cNvSpPr>
          <p:nvPr>
            <p:ph type="ftr" sz="quarter" idx="11"/>
          </p:nvPr>
        </p:nvSpPr>
        <p:spPr/>
        <p:txBody>
          <a:bodyPr/>
          <a:lstStyle/>
          <a:p>
            <a:pPr>
              <a:defRPr/>
            </a:pPr>
            <a:endParaRPr lang="zh-CN" altLang="en-US"/>
          </a:p>
        </p:txBody>
      </p:sp>
      <p:sp>
        <p:nvSpPr>
          <p:cNvPr id="5" name="Slide Number Placeholder 4"/>
          <p:cNvSpPr>
            <a:spLocks noGrp="1"/>
          </p:cNvSpPr>
          <p:nvPr>
            <p:ph type="sldNum" sz="quarter" idx="12"/>
          </p:nvPr>
        </p:nvSpPr>
        <p:spPr/>
        <p:txBody>
          <a:bodyPr/>
          <a:lstStyle/>
          <a:p>
            <a:pPr>
              <a:defRPr/>
            </a:pPr>
            <a:fld id="{66CA6B60-DC72-4131-94D4-FD3CAE94C680}" type="slidenum">
              <a:rPr lang="zh-CN" altLang="en-US" smtClean="0"/>
              <a:pPr>
                <a:defRPr/>
              </a:pPr>
              <a:t>‹#›</a:t>
            </a:fld>
            <a:endParaRPr lang="zh-CN" altLang="en-US" dirty="0"/>
          </a:p>
        </p:txBody>
      </p:sp>
    </p:spTree>
    <p:extLst>
      <p:ext uri="{BB962C8B-B14F-4D97-AF65-F5344CB8AC3E}">
        <p14:creationId xmlns:p14="http://schemas.microsoft.com/office/powerpoint/2010/main" val="4719246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10755167-7E1B-4E1E-BC04-503C5BF8BA2C}" type="datetimeFigureOut">
              <a:rPr lang="zh-CN" altLang="en-US" smtClean="0"/>
              <a:pPr>
                <a:defRPr/>
              </a:pPr>
              <a:t>2026/3/13</a:t>
            </a:fld>
            <a:endParaRPr lang="zh-CN" altLang="en-US" dirty="0"/>
          </a:p>
        </p:txBody>
      </p:sp>
      <p:sp>
        <p:nvSpPr>
          <p:cNvPr id="3" name="Footer Placeholder 2"/>
          <p:cNvSpPr>
            <a:spLocks noGrp="1"/>
          </p:cNvSpPr>
          <p:nvPr>
            <p:ph type="ftr" sz="quarter" idx="11"/>
          </p:nvPr>
        </p:nvSpPr>
        <p:spPr/>
        <p:txBody>
          <a:bodyPr/>
          <a:lstStyle/>
          <a:p>
            <a:pPr>
              <a:defRPr/>
            </a:pPr>
            <a:endParaRPr lang="zh-CN" altLang="en-US"/>
          </a:p>
        </p:txBody>
      </p:sp>
      <p:sp>
        <p:nvSpPr>
          <p:cNvPr id="4" name="Slide Number Placeholder 3"/>
          <p:cNvSpPr>
            <a:spLocks noGrp="1"/>
          </p:cNvSpPr>
          <p:nvPr>
            <p:ph type="sldNum" sz="quarter" idx="12"/>
          </p:nvPr>
        </p:nvSpPr>
        <p:spPr/>
        <p:txBody>
          <a:bodyPr/>
          <a:lstStyle/>
          <a:p>
            <a:pPr>
              <a:defRPr/>
            </a:pPr>
            <a:fld id="{DDA7F80B-CD6D-4911-8D5B-0E6E070FBD9E}" type="slidenum">
              <a:rPr lang="zh-CN" altLang="en-US" smtClean="0"/>
              <a:pPr>
                <a:defRPr/>
              </a:pPr>
              <a:t>‹#›</a:t>
            </a:fld>
            <a:endParaRPr lang="zh-CN" altLang="en-US" dirty="0"/>
          </a:p>
        </p:txBody>
      </p:sp>
    </p:spTree>
    <p:extLst>
      <p:ext uri="{BB962C8B-B14F-4D97-AF65-F5344CB8AC3E}">
        <p14:creationId xmlns:p14="http://schemas.microsoft.com/office/powerpoint/2010/main" val="9778986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Date Placeholder 4"/>
          <p:cNvSpPr>
            <a:spLocks noGrp="1"/>
          </p:cNvSpPr>
          <p:nvPr>
            <p:ph type="dt" sz="half" idx="10"/>
          </p:nvPr>
        </p:nvSpPr>
        <p:spPr/>
        <p:txBody>
          <a:bodyPr/>
          <a:lstStyle/>
          <a:p>
            <a:pPr>
              <a:defRPr/>
            </a:pPr>
            <a:fld id="{A3417081-F110-4DC0-8744-20C5B5A16697}" type="datetimeFigureOut">
              <a:rPr lang="zh-CN" altLang="en-US" smtClean="0"/>
              <a:pPr>
                <a:defRPr/>
              </a:pPr>
              <a:t>2026/3/13</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84D4A510-9858-4138-9E0E-74180DAEC5EC}" type="slidenum">
              <a:rPr lang="zh-CN" altLang="en-US" smtClean="0"/>
              <a:pPr>
                <a:defRPr/>
              </a:pPr>
              <a:t>‹#›</a:t>
            </a:fld>
            <a:endParaRPr lang="zh-CN" altLang="en-US" dirty="0"/>
          </a:p>
        </p:txBody>
      </p:sp>
    </p:spTree>
    <p:extLst>
      <p:ext uri="{BB962C8B-B14F-4D97-AF65-F5344CB8AC3E}">
        <p14:creationId xmlns:p14="http://schemas.microsoft.com/office/powerpoint/2010/main" val="18360934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Date Placeholder 4"/>
          <p:cNvSpPr>
            <a:spLocks noGrp="1"/>
          </p:cNvSpPr>
          <p:nvPr>
            <p:ph type="dt" sz="half" idx="10"/>
          </p:nvPr>
        </p:nvSpPr>
        <p:spPr/>
        <p:txBody>
          <a:bodyPr/>
          <a:lstStyle/>
          <a:p>
            <a:pPr>
              <a:defRPr/>
            </a:pPr>
            <a:fld id="{F5439424-2F4D-4107-8821-7DAB63618D84}" type="datetimeFigureOut">
              <a:rPr lang="zh-CN" altLang="en-US" smtClean="0"/>
              <a:pPr>
                <a:defRPr/>
              </a:pPr>
              <a:t>2026/3/13</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01BA6713-7E43-4DA7-88F4-4DB161994D6B}" type="slidenum">
              <a:rPr lang="zh-CN" altLang="en-US" smtClean="0"/>
              <a:pPr>
                <a:defRPr/>
              </a:pPr>
              <a:t>‹#›</a:t>
            </a:fld>
            <a:endParaRPr lang="zh-CN" altLang="en-US" dirty="0"/>
          </a:p>
        </p:txBody>
      </p:sp>
    </p:spTree>
    <p:extLst>
      <p:ext uri="{BB962C8B-B14F-4D97-AF65-F5344CB8AC3E}">
        <p14:creationId xmlns:p14="http://schemas.microsoft.com/office/powerpoint/2010/main" val="35317488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5">
                <a:lumMod val="50000"/>
              </a:schemeClr>
            </a:gs>
            <a:gs pos="48000">
              <a:schemeClr val="accent5">
                <a:lumMod val="50000"/>
              </a:schemeClr>
            </a:gs>
            <a:gs pos="69000">
              <a:schemeClr val="accent5">
                <a:lumMod val="50000"/>
              </a:schemeClr>
            </a:gs>
            <a:gs pos="97000">
              <a:schemeClr val="accent5">
                <a:lumMod val="50000"/>
              </a:schemeClr>
            </a:gs>
          </a:gsLst>
          <a:lin ang="27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DC8889E9-B0E2-4B6A-A1AD-98D2F671A2DE}" type="datetimeFigureOut">
              <a:rPr lang="zh-CN" altLang="en-US" smtClean="0"/>
              <a:pPr>
                <a:defRPr/>
              </a:pPr>
              <a:t>2026/3/13</a:t>
            </a:fld>
            <a:endParaRPr lang="zh-CN" altLang="en-US"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1688335863"/>
      </p:ext>
    </p:extLst>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Kin 14:1-29】</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以色列王约哈斯的儿子约阿施第二年，犹大王约阿施的儿子亚玛谢登基。</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In the second year of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Joash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the son of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Jehoahaz</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king of Israel,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Amaziah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the son of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Joash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king of Judah, became king.</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他登基的时候年二十五岁，在耶路撒冷作王二十九年。他母亲名叫约耶但，是耶路撒冷人。</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He was twenty-five years old when he became king, and he reigned twenty-nine years in Jerusalem. His mother’s name was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Jehoaddan</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of Jerusalem.</a:t>
            </a:r>
          </a:p>
        </p:txBody>
      </p:sp>
    </p:spTree>
    <p:extLst>
      <p:ext uri="{BB962C8B-B14F-4D97-AF65-F5344CB8AC3E}">
        <p14:creationId xmlns:p14="http://schemas.microsoft.com/office/powerpoint/2010/main" val="31136029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Kin 14:1-29】</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18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亚玛谢其余的事，都写在犹大列王记上。</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Now the rest of the acts of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Amaziah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are they not written in the book of the chronicles of the kings of Judah?</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19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耶路撒冷有人背叛亚玛谢，他就逃到拉吉，叛党却打发人到拉吉将他杀了。</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And they formed a conspiracy against him in Jerusalem, and he fled to Lachish; but they sent after him to Lachish and killed him there.</a:t>
            </a:r>
          </a:p>
        </p:txBody>
      </p:sp>
    </p:spTree>
    <p:extLst>
      <p:ext uri="{BB962C8B-B14F-4D97-AF65-F5344CB8AC3E}">
        <p14:creationId xmlns:p14="http://schemas.microsoft.com/office/powerpoint/2010/main" val="12091516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Kin 14:1-29】</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20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人就用马将他的尸首驮到耶路撒冷，葬在大卫城他列祖的坟地里。</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Then they brought him on horses, and he was buried at Jerusalem with his fathers in the City of David.</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21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犹大众民立亚玛谢的儿子亚撒利雅（又名“乌西雅”）接续他父作王，那时他年十六岁。</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And all the people of Judah took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Azariah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who was sixteen years old, and made him king instead of his father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Amaziah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t>
            </a:r>
          </a:p>
        </p:txBody>
      </p:sp>
    </p:spTree>
    <p:extLst>
      <p:ext uri="{BB962C8B-B14F-4D97-AF65-F5344CB8AC3E}">
        <p14:creationId xmlns:p14="http://schemas.microsoft.com/office/powerpoint/2010/main" val="12091516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Kin 14:1-29】</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22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亚玛谢与他列祖同睡之后，亚撒利雅收回以拉他仍归犹大，又重新修理。</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He built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Elath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and restored it to Judah, after the king rested with his fathers.</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23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犹大王约阿施的儿子亚玛谢十五年，以色列王约阿施的儿子耶罗波安在撒玛利亚登基，作王四十一年。</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In the fifteenth year of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Amaziah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the son of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Joash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king of Judah, Jeroboam the son of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Joash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king of Israel, became king in Samaria, and reigned forty-one years.</a:t>
            </a:r>
          </a:p>
        </p:txBody>
      </p:sp>
    </p:spTree>
    <p:extLst>
      <p:ext uri="{BB962C8B-B14F-4D97-AF65-F5344CB8AC3E}">
        <p14:creationId xmlns:p14="http://schemas.microsoft.com/office/powerpoint/2010/main" val="12091516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00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Kin 14:1-29】</a:t>
            </a:r>
          </a:p>
          <a:p>
            <a:pPr marL="0" indent="0" algn="just">
              <a:lnSpc>
                <a:spcPct val="100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24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他行耶和华眼中看为恶的事，不离开尼八的儿子耶罗波安使以色列人陷在罪里的一切罪。</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And he did evil in the sight of the Lord; he did not depart from all the sins of Jeroboam the son of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Nebat</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who had made Israel sin.</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25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他收回以色列边界之地，从哈马口直到亚拉巴海，正如耶和华以色列的　神藉他仆人迦特希弗人亚米太的儿子先知约拿所说的。</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He restored the territory of Israel from the entrance of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Hamath</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to the Sea of the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Arabah</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according to the word of the Lord God of Israel, which He had spoken through His servant Jonah the son of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Amittai</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the prophet who was from Gath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Hepher</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a:t>
            </a:r>
          </a:p>
        </p:txBody>
      </p:sp>
    </p:spTree>
    <p:extLst>
      <p:ext uri="{BB962C8B-B14F-4D97-AF65-F5344CB8AC3E}">
        <p14:creationId xmlns:p14="http://schemas.microsoft.com/office/powerpoint/2010/main" val="12091516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Kin 14:1-29】</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26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因为耶和华看见以色列人甚是艰苦，无论困住的、自由的都没有了，也无人帮助以色列人。</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For the Lord saw that the affliction of Israel was very bitter; and whether bond or free, there was no helper for Israel.</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27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耶和华并没有说要将以色列的名从天下涂抹，乃藉约阿施的儿子耶罗波安拯救他们。</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And the Lord did not say that He would blot out the name of Israel from under heaven; but He saved them by the hand of Jeroboam the son of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Joash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t>
            </a:r>
          </a:p>
        </p:txBody>
      </p:sp>
    </p:spTree>
    <p:extLst>
      <p:ext uri="{BB962C8B-B14F-4D97-AF65-F5344CB8AC3E}">
        <p14:creationId xmlns:p14="http://schemas.microsoft.com/office/powerpoint/2010/main" val="12091516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Kin 14:1-29】</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28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耶罗波安其余的事，凡他所行的和他的勇力，他怎样争战，怎样收回大马士革和先前属犹大的哈马归以色列，都写在以色列诸王记上。</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Now the rest of the acts of Jeroboam, and all that he did—his might, how he made war, and how he recaptured for Israel, from Damascus and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Hamath</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what had belonged to Judah—are they not written in the book of the chronicles of the kings of Israel?</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29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耶罗波安与他列祖以色列诸王同睡。他儿子撒迦利雅接续他作王。</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So Jeroboam rested with his fathers, the kings of Israel. Then Zechariah his son reigned in his place.</a:t>
            </a:r>
          </a:p>
          <a:p>
            <a:pPr marL="0" indent="0" algn="just">
              <a:lnSpc>
                <a:spcPct val="100000"/>
              </a:lnSpc>
              <a:buNone/>
            </a:pPr>
            <a:endParaRPr lang="en-US" altLang="zh-CN"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64925605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23664" y="0"/>
            <a:ext cx="9144000" cy="6858000"/>
          </a:xfrm>
        </p:spPr>
        <p:txBody>
          <a:bodyPr>
            <a:noAutofit/>
          </a:bodyPr>
          <a:lstStyle/>
          <a:p>
            <a:pPr marL="0" indent="0" algn="just">
              <a:lnSpc>
                <a:spcPct val="120000"/>
              </a:lnSpc>
              <a:buNone/>
            </a:pPr>
            <a:r>
              <a:rPr lang="zh-CN" altLang="en-US" sz="3400" b="1" u="sng" kern="100" dirty="0">
                <a:latin typeface="微软雅黑" panose="020B0503020204020204" pitchFamily="34" charset="-122"/>
                <a:ea typeface="微软雅黑" panose="020B0503020204020204" pitchFamily="34" charset="-122"/>
                <a:cs typeface="Calibri" panose="020F0502020204030204" pitchFamily="34" charset="0"/>
              </a:rPr>
              <a:t>经文简述：</a:t>
            </a:r>
            <a:endParaRPr lang="en-US" altLang="zh-CN" sz="3400" b="1" u="sng" kern="100" dirty="0">
              <a:latin typeface="微软雅黑" panose="020B0503020204020204" pitchFamily="34" charset="-122"/>
              <a:ea typeface="微软雅黑" panose="020B0503020204020204" pitchFamily="34" charset="-122"/>
              <a:cs typeface="Calibri" panose="020F0502020204030204" pitchFamily="34" charset="0"/>
            </a:endParaRPr>
          </a:p>
          <a:p>
            <a:pPr algn="just">
              <a:lnSpc>
                <a:spcPct val="120000"/>
              </a:lnSpc>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犹大国 </a:t>
            </a:r>
          </a:p>
          <a:p>
            <a:pPr algn="just">
              <a:lnSpc>
                <a:spcPct val="120000"/>
              </a:lnSpc>
            </a:pPr>
            <a:r>
              <a:rPr lang="zh-CN" altLang="en-US" sz="3400" b="1" u="sng" kern="100" dirty="0">
                <a:latin typeface="微软雅黑" panose="020B0503020204020204" pitchFamily="34" charset="-122"/>
                <a:ea typeface="微软雅黑" panose="020B0503020204020204" pitchFamily="34" charset="-122"/>
                <a:cs typeface="Calibri" panose="020F0502020204030204" pitchFamily="34" charset="0"/>
              </a:rPr>
              <a:t>亚玛谢统治的历史 </a:t>
            </a:r>
          </a:p>
          <a:p>
            <a:pPr marL="457200" lvl="1" indent="0" algn="just">
              <a:lnSpc>
                <a:spcPct val="120000"/>
              </a:lnSpc>
              <a:buNone/>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1</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）良善与悖逆（</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1-4</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节） </a:t>
            </a:r>
          </a:p>
          <a:p>
            <a:pPr marL="457200" lvl="1" indent="0" algn="just">
              <a:lnSpc>
                <a:spcPct val="120000"/>
              </a:lnSpc>
              <a:buNone/>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2</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）对杀父的臣仆的审判惩罚（</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5</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6</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节） </a:t>
            </a:r>
          </a:p>
          <a:p>
            <a:pPr marL="457200" lvl="1" indent="0" algn="just">
              <a:lnSpc>
                <a:spcPct val="120000"/>
              </a:lnSpc>
              <a:buNone/>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3</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）对以东人的胜利（</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7</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节） </a:t>
            </a:r>
          </a:p>
          <a:p>
            <a:pPr marL="457200" lvl="1" indent="0" algn="just">
              <a:lnSpc>
                <a:spcPct val="120000"/>
              </a:lnSpc>
              <a:buNone/>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4</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）与以色列王的争战以及失败（</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8-14</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节） </a:t>
            </a:r>
          </a:p>
          <a:p>
            <a:pPr marL="457200" lvl="1" indent="0" algn="just">
              <a:lnSpc>
                <a:spcPct val="120000"/>
              </a:lnSpc>
              <a:buNone/>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5</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）被人谋害（</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17-20</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节）</a:t>
            </a:r>
          </a:p>
        </p:txBody>
      </p:sp>
    </p:spTree>
    <p:extLst>
      <p:ext uri="{BB962C8B-B14F-4D97-AF65-F5344CB8AC3E}">
        <p14:creationId xmlns:p14="http://schemas.microsoft.com/office/powerpoint/2010/main" val="356714947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23664" y="0"/>
            <a:ext cx="9144000" cy="6858000"/>
          </a:xfrm>
        </p:spPr>
        <p:txBody>
          <a:bodyPr>
            <a:noAutofit/>
          </a:bodyPr>
          <a:lstStyle/>
          <a:p>
            <a:pPr marL="0" indent="0" algn="just">
              <a:lnSpc>
                <a:spcPct val="120000"/>
              </a:lnSpc>
              <a:buNone/>
            </a:pPr>
            <a:r>
              <a:rPr lang="zh-CN" altLang="en-US" sz="3400" b="1" u="sng" kern="100" dirty="0">
                <a:latin typeface="微软雅黑" panose="020B0503020204020204" pitchFamily="34" charset="-122"/>
                <a:ea typeface="微软雅黑" panose="020B0503020204020204" pitchFamily="34" charset="-122"/>
                <a:cs typeface="Calibri" panose="020F0502020204030204" pitchFamily="34" charset="0"/>
              </a:rPr>
              <a:t>经文简述：</a:t>
            </a:r>
            <a:endParaRPr lang="en-US" altLang="zh-CN" sz="3400" b="1" u="sng" kern="100" dirty="0">
              <a:latin typeface="微软雅黑" panose="020B0503020204020204" pitchFamily="34" charset="-122"/>
              <a:ea typeface="微软雅黑" panose="020B0503020204020204" pitchFamily="34" charset="-122"/>
              <a:cs typeface="Calibri" panose="020F0502020204030204" pitchFamily="34" charset="0"/>
            </a:endParaRPr>
          </a:p>
          <a:p>
            <a:pPr algn="just">
              <a:lnSpc>
                <a:spcPct val="120000"/>
              </a:lnSpc>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以色列国</a:t>
            </a:r>
          </a:p>
          <a:p>
            <a:pPr algn="just">
              <a:lnSpc>
                <a:spcPct val="120000"/>
              </a:lnSpc>
            </a:pPr>
            <a:r>
              <a:rPr lang="zh-CN" altLang="en-US" sz="3400" b="1" u="sng" kern="100" dirty="0">
                <a:latin typeface="微软雅黑" panose="020B0503020204020204" pitchFamily="34" charset="-122"/>
                <a:ea typeface="微软雅黑" panose="020B0503020204020204" pitchFamily="34" charset="-122"/>
                <a:cs typeface="Calibri" panose="020F0502020204030204" pitchFamily="34" charset="0"/>
              </a:rPr>
              <a:t>耶罗波安（二世）当王（</a:t>
            </a:r>
            <a:r>
              <a:rPr lang="en-US" altLang="zh-CN" sz="3400" b="1" u="sng" kern="100" dirty="0">
                <a:latin typeface="微软雅黑" panose="020B0503020204020204" pitchFamily="34" charset="-122"/>
                <a:ea typeface="微软雅黑" panose="020B0503020204020204" pitchFamily="34" charset="-122"/>
                <a:cs typeface="Calibri" panose="020F0502020204030204" pitchFamily="34" charset="0"/>
              </a:rPr>
              <a:t>23-29</a:t>
            </a:r>
            <a:r>
              <a:rPr lang="zh-CN" altLang="en-US" sz="3400" b="1" u="sng" kern="100" dirty="0">
                <a:latin typeface="微软雅黑" panose="020B0503020204020204" pitchFamily="34" charset="-122"/>
                <a:ea typeface="微软雅黑" panose="020B0503020204020204" pitchFamily="34" charset="-122"/>
                <a:cs typeface="Calibri" panose="020F0502020204030204" pitchFamily="34" charset="0"/>
              </a:rPr>
              <a:t>）</a:t>
            </a:r>
          </a:p>
          <a:p>
            <a:pPr marL="457200" lvl="1" indent="0" algn="just">
              <a:lnSpc>
                <a:spcPct val="120000"/>
              </a:lnSpc>
              <a:buNone/>
            </a:pP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1)	</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行耶和华眼中看为恶的事；</a:t>
            </a:r>
          </a:p>
          <a:p>
            <a:pPr marL="457200" lvl="1" indent="0" algn="just">
              <a:lnSpc>
                <a:spcPct val="120000"/>
              </a:lnSpc>
              <a:buNone/>
            </a:pP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2)	</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收复以色列国的失地，扩张以色列国。</a:t>
            </a:r>
          </a:p>
        </p:txBody>
      </p:sp>
    </p:spTree>
    <p:extLst>
      <p:ext uri="{BB962C8B-B14F-4D97-AF65-F5344CB8AC3E}">
        <p14:creationId xmlns:p14="http://schemas.microsoft.com/office/powerpoint/2010/main" val="404236601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50000"/>
              </a:lnSpc>
              <a:buNone/>
            </a:pPr>
            <a:r>
              <a:rPr lang="en-US" altLang="zh-CN" sz="34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400" b="1" u="sng" kern="100" dirty="0">
                <a:latin typeface="微软雅黑" panose="020B0503020204020204" pitchFamily="34" charset="-122"/>
                <a:ea typeface="微软雅黑" panose="020B0503020204020204" pitchFamily="34" charset="-122"/>
                <a:cs typeface="Calibri" panose="020F0502020204030204" pitchFamily="34" charset="0"/>
              </a:rPr>
              <a:t>从善始到恶终”的亚玛谢</a:t>
            </a:r>
          </a:p>
          <a:p>
            <a:pPr algn="just">
              <a:lnSpc>
                <a:spcPct val="150000"/>
              </a:lnSpc>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“行神眼中看为正的事“</a:t>
            </a:r>
          </a:p>
          <a:p>
            <a:pPr algn="just">
              <a:lnSpc>
                <a:spcPct val="150000"/>
              </a:lnSpc>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部分的顺服，信仰的隐患</a:t>
            </a:r>
          </a:p>
          <a:p>
            <a:pPr algn="just">
              <a:lnSpc>
                <a:spcPct val="150000"/>
              </a:lnSpc>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战胜以东人</a:t>
            </a:r>
          </a:p>
          <a:p>
            <a:pPr algn="just">
              <a:lnSpc>
                <a:spcPct val="150000"/>
              </a:lnSpc>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骄傲地挑战以色列王约阿施</a:t>
            </a:r>
          </a:p>
          <a:p>
            <a:pPr algn="just">
              <a:lnSpc>
                <a:spcPct val="150000"/>
              </a:lnSpc>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羞辱地惨败</a:t>
            </a:r>
          </a:p>
          <a:p>
            <a:pPr algn="just">
              <a:lnSpc>
                <a:spcPct val="120000"/>
              </a:lnSpc>
            </a:pPr>
            <a:endParaRPr lang="zh-CN" altLang="en-US" sz="32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48416575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50000"/>
              </a:lnSpc>
              <a:buNone/>
            </a:pPr>
            <a:r>
              <a:rPr lang="en-US" altLang="zh-CN" sz="34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400" b="1" u="sng" kern="100" dirty="0">
                <a:latin typeface="微软雅黑" panose="020B0503020204020204" pitchFamily="34" charset="-122"/>
                <a:ea typeface="微软雅黑" panose="020B0503020204020204" pitchFamily="34" charset="-122"/>
                <a:cs typeface="Calibri" panose="020F0502020204030204" pitchFamily="34" charset="0"/>
              </a:rPr>
              <a:t>作恶的‘拯救者’”耶罗波安（二世）</a:t>
            </a:r>
          </a:p>
          <a:p>
            <a:pPr algn="just">
              <a:lnSpc>
                <a:spcPct val="150000"/>
              </a:lnSpc>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“行耶和华眼中看为恶的事”</a:t>
            </a:r>
          </a:p>
          <a:p>
            <a:pPr algn="just">
              <a:lnSpc>
                <a:spcPct val="150000"/>
              </a:lnSpc>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神让他成为以色列的拯救者。</a:t>
            </a:r>
          </a:p>
          <a:p>
            <a:pPr algn="just">
              <a:lnSpc>
                <a:spcPct val="150000"/>
              </a:lnSpc>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统治以色列国时间最长</a:t>
            </a:r>
          </a:p>
          <a:p>
            <a:pPr algn="just">
              <a:lnSpc>
                <a:spcPct val="120000"/>
              </a:lnSpc>
            </a:pPr>
            <a:endParaRPr lang="zh-CN" altLang="en-US" sz="32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22128384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Kin 14:1-29】</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亚玛谢行耶和华眼中看为正的事，但不如他祖大卫，乃效法他父约阿施一切所行的，</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And he did what was right in the sight of the Lord, yet not like his father David; he did everything as his father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Joash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had done.</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4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只是邱坛还没有废去，百姓仍在那里献祭烧香。</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However the high places were not taken away, and the people still sacrificed and burned incense on the high places.</a:t>
            </a:r>
          </a:p>
        </p:txBody>
      </p:sp>
    </p:spTree>
    <p:extLst>
      <p:ext uri="{BB962C8B-B14F-4D97-AF65-F5344CB8AC3E}">
        <p14:creationId xmlns:p14="http://schemas.microsoft.com/office/powerpoint/2010/main" val="12091516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9955" y="0"/>
            <a:ext cx="9144000" cy="6858000"/>
          </a:xfrm>
        </p:spPr>
        <p:txBody>
          <a:bodyPr>
            <a:noAutofit/>
          </a:bodyPr>
          <a:lstStyle/>
          <a:p>
            <a:pPr marL="0" indent="0" algn="just">
              <a:lnSpc>
                <a:spcPct val="120000"/>
              </a:lnSpc>
              <a:buNone/>
            </a:pPr>
            <a:r>
              <a:rPr lang="zh-CN" altLang="en-US" sz="2600" b="1" u="sng" kern="100" dirty="0">
                <a:latin typeface="微软雅黑" panose="020B0503020204020204" pitchFamily="34" charset="-122"/>
                <a:ea typeface="微软雅黑" panose="020B0503020204020204" pitchFamily="34" charset="-122"/>
                <a:cs typeface="Calibri" panose="020F0502020204030204" pitchFamily="34" charset="0"/>
              </a:rPr>
              <a:t>问题讨论：</a:t>
            </a:r>
            <a:endParaRPr lang="en-US" altLang="zh-CN" sz="2600" b="1" u="sng" kern="100" dirty="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20000"/>
              </a:lnSpc>
              <a:buAutoNum type="arabicParenR"/>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列举圣经中类似亚玛谢“先小胜，后大败”的事例，我们从中得到怎样的教训？</a:t>
            </a:r>
          </a:p>
          <a:p>
            <a:pPr marL="514350" indent="-514350" algn="just">
              <a:lnSpc>
                <a:spcPct val="120000"/>
              </a:lnSpc>
              <a:buAutoNum type="arabicParenR"/>
            </a:pPr>
            <a:endParaRPr lang="zh-CN" altLang="en-US" sz="600" b="1" kern="100" dirty="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20000"/>
              </a:lnSpc>
              <a:buAutoNum type="arabicParenR"/>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导致亚玛谢主动挑战强大的以色列，最终遭受可耻地惨败的原因有哪些？</a:t>
            </a:r>
          </a:p>
          <a:p>
            <a:pPr marL="514350" indent="-514350" algn="just">
              <a:lnSpc>
                <a:spcPct val="120000"/>
              </a:lnSpc>
              <a:buAutoNum type="arabicParenR"/>
            </a:pPr>
            <a:endParaRPr lang="zh-CN" altLang="en-US" sz="600" b="1" kern="100" dirty="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20000"/>
              </a:lnSpc>
              <a:buAutoNum type="arabicParenR"/>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神“借着作恶的耶罗波安二世”怜悯，拯救以色列人的作为，会扩充我们对神的认识吗？会改变我们看世界，看世人（恶人）的态度吗？我们对“作恶的”世人的态度会怎样改变？列举现实事例说明。</a:t>
            </a:r>
          </a:p>
          <a:p>
            <a:pPr marL="514350" indent="-514350" algn="just">
              <a:lnSpc>
                <a:spcPct val="112000"/>
              </a:lnSpc>
              <a:buAutoNum type="arabicParenR"/>
            </a:pPr>
            <a:endParaRPr lang="zh-CN" altLang="en-US"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12000"/>
              </a:lnSpc>
              <a:buAutoNum type="arabicParenR"/>
            </a:pPr>
            <a:endParaRPr lang="zh-CN" altLang="en-US"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12000"/>
              </a:lnSpc>
              <a:buAutoNum type="arabicParenR"/>
            </a:pPr>
            <a:endParaRPr lang="zh-CN" altLang="en-US"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12000"/>
              </a:lnSpc>
              <a:buAutoNum type="arabicParenR"/>
            </a:pPr>
            <a:endParaRPr lang="zh-CN" altLang="en-US" sz="32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420124668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00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Kin 14:1-29】</a:t>
            </a:r>
          </a:p>
          <a:p>
            <a:pPr marL="0" indent="0" algn="just">
              <a:lnSpc>
                <a:spcPct val="100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5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国一坚定，就把杀他父王的臣仆杀了，</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Now it happened, as soon as the kingdom was established in his hand, that he executed his servants who had murdered his father the king.</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6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却没有治死杀王之人的儿子，是照摩西律法书上耶和华所吩咐的说：“不可因子杀父，也不可因父杀子，各人要为本身的罪而死。”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But the children of the murderers he did not execute, according to what is written in the Book of the Law of Moses, in which the Lord commanded, saying, “Fathers shall not be put to death for their children, nor shall children be put to death for their fathers; but a person shall be put to death for his own sin.”</a:t>
            </a:r>
          </a:p>
        </p:txBody>
      </p:sp>
    </p:spTree>
    <p:extLst>
      <p:ext uri="{BB962C8B-B14F-4D97-AF65-F5344CB8AC3E}">
        <p14:creationId xmlns:p14="http://schemas.microsoft.com/office/powerpoint/2010/main" val="12091516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Kin 14:1-29】</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7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亚玛谢在盐谷杀了以东人一万，又攻取了西拉，改名叫约帖，直到今日。</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He killed ten thousand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Edomites</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in the Valley of Salt, and took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Sela</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by war, and called its name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Joktheel</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to this day.</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8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那时，亚玛谢差遣使者去见耶户的孙子、约哈斯的儿子以色列王约阿施，说：“你来，我们二人相见于战场。” </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Then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Amaziah</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sent messengers to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Jehoash</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the son of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Jehoahaz</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the son of Jehu, king of Israel, saying, “Come, let us face one another in battle.”</a:t>
            </a:r>
          </a:p>
        </p:txBody>
      </p:sp>
    </p:spTree>
    <p:extLst>
      <p:ext uri="{BB962C8B-B14F-4D97-AF65-F5344CB8AC3E}">
        <p14:creationId xmlns:p14="http://schemas.microsoft.com/office/powerpoint/2010/main" val="12091516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Kin 14:1-29】</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9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以色列王约阿施差遣使者去见犹大王亚玛谢说：“黎巴嫩的蒺藜差遣使者去见黎巴嫩的香柏树，说：将你的女儿给我儿子为妻。后来黎巴嫩有一个野兽经过，把蒺藜践踏了。</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And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Jehoash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king of Israel sent to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Amaziah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king of Judah, saying, “The thistle that was in Lebanon sent to the cedar that was in Lebanon, saying, ‘Give your daughter to my son as wife’; and a wild beast that was in Lebanon passed by and trampled the thistle.</a:t>
            </a:r>
          </a:p>
        </p:txBody>
      </p:sp>
    </p:spTree>
    <p:extLst>
      <p:ext uri="{BB962C8B-B14F-4D97-AF65-F5344CB8AC3E}">
        <p14:creationId xmlns:p14="http://schemas.microsoft.com/office/powerpoint/2010/main" val="12091516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Kin 14:1-29】</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10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你打败了以东人就心高气傲，你以此为荣耀，在家里安居就罢了，为何要惹祸，使自己和犹大国一同败亡呢？”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You have indeed defeated Edom, and your heart has lifted you up. Glory in that, and stay at home; for why should you meddle with trouble so that you fall—you and Judah with you?”</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11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亚玛谢却不肯听这话。于是以色列王约阿施上来，在犹大的伯示麦与犹大王亚玛谢相见于战场。</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But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Amaziah</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would not heed. Therefore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Jehoash</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king of Israel went out; so he and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Amaziah</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king of Judah faced one another at Beth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Shemesh</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which belongs to Judah.</a:t>
            </a:r>
          </a:p>
        </p:txBody>
      </p:sp>
    </p:spTree>
    <p:extLst>
      <p:ext uri="{BB962C8B-B14F-4D97-AF65-F5344CB8AC3E}">
        <p14:creationId xmlns:p14="http://schemas.microsoft.com/office/powerpoint/2010/main" val="12091516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Kin 14:1-29】</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12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犹大人败在以色列人面前，各自逃回家里去了。</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And Judah was defeated by Israel, and every man fled to his tent.</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13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以色列王约阿施在伯示麦擒住亚哈谢的孙子、约阿施的儿子犹大王亚玛谢，就来到耶路撒冷，拆毁耶路撒冷的城墙，从以法莲门直到角门，共四百肘；</a:t>
            </a:r>
          </a:p>
          <a:p>
            <a:pPr marL="0" indent="0" algn="just">
              <a:lnSpc>
                <a:spcPct val="112000"/>
              </a:lnSpc>
              <a:buNone/>
            </a:pP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Then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Jehoash</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king of Israel captured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Amaziah</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king of Judah, the son of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Jehoash</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the son of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Ahaziah</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at Beth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Shemesh</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and he went to Jerusalem, and broke down the wall of Jerusalem from the Gate of Ephraim to the Corner Gate—four hundred cubits. </a:t>
            </a:r>
          </a:p>
        </p:txBody>
      </p:sp>
    </p:spTree>
    <p:extLst>
      <p:ext uri="{BB962C8B-B14F-4D97-AF65-F5344CB8AC3E}">
        <p14:creationId xmlns:p14="http://schemas.microsoft.com/office/powerpoint/2010/main" val="12091516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Kin 14:1-29】</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14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又将耶和华殿里与王宫府库里所有的金银和器皿都拿了去，并带人去为质，就回撒玛利亚去了。</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And he took all the gold and silver, all the articles that were found in the house of the Lord and in the treasuries of the king’s house, and hostages, and returned to Samaria.</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15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约阿施其余所行的事和他的勇力，并与犹大王亚玛谢争战的事，都写在以色列诸王记上。</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Now the rest of the acts of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Jehoash</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which he did—his might, and how he fought with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Amaziah</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king of Judah—are they not written in the book of the chronicles of the kings of Israel?</a:t>
            </a:r>
          </a:p>
        </p:txBody>
      </p:sp>
    </p:spTree>
    <p:extLst>
      <p:ext uri="{BB962C8B-B14F-4D97-AF65-F5344CB8AC3E}">
        <p14:creationId xmlns:p14="http://schemas.microsoft.com/office/powerpoint/2010/main" val="12091516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Kin 14:1-29】</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16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约阿施与他列祖同睡，葬在撒玛利亚以色列诸王的坟地里。他儿子耶罗波安接续他作王。</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So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Jehoash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rested with his fathers, and was buried in Samaria with the kings of Israel. Then Jeroboam his son reigned in his place.</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17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以色列王约哈斯的儿子约阿施死后，犹大王约阿施的儿子亚玛谢又活了十五年。</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Amaziah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the son of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Joash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king of Judah, lived fifteen years after the death of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Jehoash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the son of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Jehoahaz</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king of Israel.</a:t>
            </a:r>
          </a:p>
        </p:txBody>
      </p:sp>
    </p:spTree>
    <p:extLst>
      <p:ext uri="{BB962C8B-B14F-4D97-AF65-F5344CB8AC3E}">
        <p14:creationId xmlns:p14="http://schemas.microsoft.com/office/powerpoint/2010/main" val="120915162"/>
      </p:ext>
    </p:extLst>
  </p:cSld>
  <p:clrMapOvr>
    <a:masterClrMapping/>
  </p:clrMapOvr>
</p:sld>
</file>

<file path=ppt/theme/theme1.xml><?xml version="1.0" encoding="utf-8"?>
<a:theme xmlns:a="http://schemas.openxmlformats.org/drawingml/2006/main" name="Office Theme">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F46216B-77A9-411A-B9D3-5023FCB70208}"/>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Office Theme</Template>
  <TotalTime>72396</TotalTime>
  <Words>2687</Words>
  <Application>Microsoft Office PowerPoint</Application>
  <PresentationFormat>On-screen Show (4:3)</PresentationFormat>
  <Paragraphs>100</Paragraphs>
  <Slides>20</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20</vt:i4>
      </vt:variant>
    </vt:vector>
  </HeadingPairs>
  <TitlesOfParts>
    <vt:vector size="25" baseType="lpstr">
      <vt:lpstr>微软雅黑</vt:lpstr>
      <vt:lpstr>Arial</vt:lpstr>
      <vt:lpstr>Calibri</vt:lpstr>
      <vt:lpstr>Calibri Light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幻灯片 1</dc:title>
  <dc:creator>Windows 用户</dc:creator>
  <cp:lastModifiedBy>BCCC_User</cp:lastModifiedBy>
  <cp:revision>2479</cp:revision>
  <dcterms:created xsi:type="dcterms:W3CDTF">2014-02-25T17:54:08Z</dcterms:created>
  <dcterms:modified xsi:type="dcterms:W3CDTF">2026-03-14T03:23:10Z</dcterms:modified>
</cp:coreProperties>
</file>