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5211" r:id="rId2"/>
    <p:sldId id="5432" r:id="rId3"/>
    <p:sldId id="5433" r:id="rId4"/>
    <p:sldId id="5434" r:id="rId5"/>
    <p:sldId id="5435" r:id="rId6"/>
    <p:sldId id="5436" r:id="rId7"/>
    <p:sldId id="5437" r:id="rId8"/>
    <p:sldId id="5438" r:id="rId9"/>
    <p:sldId id="5439" r:id="rId10"/>
    <p:sldId id="5440" r:id="rId11"/>
    <p:sldId id="5441" r:id="rId12"/>
    <p:sldId id="5442" r:id="rId13"/>
    <p:sldId id="5443" r:id="rId14"/>
    <p:sldId id="5444" r:id="rId15"/>
    <p:sldId id="5445" r:id="rId16"/>
    <p:sldId id="5446" r:id="rId17"/>
    <p:sldId id="5447" r:id="rId18"/>
    <p:sldId id="5448" r:id="rId19"/>
    <p:sldId id="5449" r:id="rId20"/>
    <p:sldId id="5450" r:id="rId21"/>
    <p:sldId id="4667" r:id="rId22"/>
    <p:sldId id="5213" r:id="rId23"/>
    <p:sldId id="5416" r:id="rId24"/>
    <p:sldId id="4425"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69" d="100"/>
          <a:sy n="69" d="100"/>
        </p:scale>
        <p:origin x="2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2026/3/20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2026/3/20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2026/3/20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2026/3/20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2026/3/20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2026/3/20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2026/3/20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2026/3/20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2026/3/20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2026/3/20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2026/3/20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2026/3/20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2026/3/20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2026/3/20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以色列王耶罗波安二十七年，犹大王亚玛谢的儿子亚撒利雅登基，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twenty-seventh year of Jeroboam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became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他登基的时候年十六岁，在耶路撒冷作王五十二年。他母亲名叫耶可利雅，是耶路撒冷人。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sixteen years old when he became king, and he reigned fifty-two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Jecholiah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Jerusalem.</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亚述王普勒来攻击以色列国，米拿现给他一千他连得银子，请普勒帮助他坚定国位。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Assyria came against the land;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gave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 thousand talents of silver, that his hand might be with him to strengthen the kingdom under his control.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米拿现向以色列一切大富户索要银子，使他们各出五十舍客勒，就给了亚述王。于是亚述王回去，不在国中停留。</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exacted the money from Israel, from all the very wealthy, from each man fifty shekels of silver, to give to the king of Assyria. So the king of Assyria turned back, and did not stay there in the land.</a:t>
            </a:r>
          </a:p>
        </p:txBody>
      </p:sp>
    </p:spTree>
    <p:extLst>
      <p:ext uri="{BB962C8B-B14F-4D97-AF65-F5344CB8AC3E}">
        <p14:creationId xmlns:p14="http://schemas.microsoft.com/office/powerpoint/2010/main" val="1429027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米拿现其余的事，凡他所行的，都写在以色列诸王记上。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米拿现与他列祖同睡。他儿子比加辖接续他作王。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1429027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犹大王亚撒利雅五十年，米拿现的儿子比加辖在撒玛利亚登基，作以色列王二年。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fiftieth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in Samaria, and reigned two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他行耶和华眼中看为恶的事，不离开尼八的儿子耶罗波安使以色列人陷在罪里的那罪。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he did not depart from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p:txBody>
      </p:sp>
    </p:spTree>
    <p:extLst>
      <p:ext uri="{BB962C8B-B14F-4D97-AF65-F5344CB8AC3E}">
        <p14:creationId xmlns:p14="http://schemas.microsoft.com/office/powerpoint/2010/main" val="1429027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比加辖的将军、利玛利的儿子比加背叛他，在撒玛利亚王宫里的卫所杀了他。亚珥歌伯和亚利耶并基列的五十人帮助比加，比加击杀他，篡了他的位。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 officer of his, conspired against him and killed him in Samaria, in the citadel of the king’s house, along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Argob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Arieh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with him were fifty men of Gilead. He killed him and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比加辖其余的事，凡他所行的，都写在以色列诸王记上。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Pekahiah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that he did, indeed they are written in the book of the chronicles of the kings of Israel.</a:t>
            </a:r>
          </a:p>
        </p:txBody>
      </p:sp>
    </p:spTree>
    <p:extLst>
      <p:ext uri="{BB962C8B-B14F-4D97-AF65-F5344CB8AC3E}">
        <p14:creationId xmlns:p14="http://schemas.microsoft.com/office/powerpoint/2010/main" val="1429027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犹大王亚撒利雅五十二年，利玛利的儿子比加在撒玛利亚登基，作以色列王二十年。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fifty-second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in Samaria, and reigned twenty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他行耶和华眼中看为恶的事，不离开尼八的儿子耶罗波安使以色列人陷在罪里的那罪。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he did not depart from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p:txBody>
      </p:sp>
    </p:spTree>
    <p:extLst>
      <p:ext uri="{BB962C8B-B14F-4D97-AF65-F5344CB8AC3E}">
        <p14:creationId xmlns:p14="http://schemas.microsoft.com/office/powerpoint/2010/main" val="1429027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以色列王比加年间，亚述王提革拉毗列色来夺了以云，亚伯伯玛迦、亚挪、基低斯、夏琐、基列、加利利和拿弗他利全地，将这些地方的居民都掳到亚述去了。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days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Tiglath-Pileser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Assyria came and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Ijon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Abel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Janoah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and Galilee, all the land of Naphtali; and he carried them captive to Assyria.</a:t>
            </a:r>
          </a:p>
        </p:txBody>
      </p:sp>
    </p:spTree>
    <p:extLst>
      <p:ext uri="{BB962C8B-B14F-4D97-AF65-F5344CB8AC3E}">
        <p14:creationId xmlns:p14="http://schemas.microsoft.com/office/powerpoint/2010/main" val="1429027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乌西雅的儿子约坦二十年，以拉的儿子何细亚背叛利玛利的儿子比加，击杀他，篡了他的位。</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led a conspiracy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struck and killed him; so he reigned in his place in the twentieth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比加其余的事，凡他所行的，都写在以色列诸王记上。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indeed they are written in the book of the chronicles of the kings of Israel.</a:t>
            </a:r>
          </a:p>
        </p:txBody>
      </p:sp>
    </p:spTree>
    <p:extLst>
      <p:ext uri="{BB962C8B-B14F-4D97-AF65-F5344CB8AC3E}">
        <p14:creationId xmlns:p14="http://schemas.microsoft.com/office/powerpoint/2010/main" val="1429027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以色列王利玛利的儿子比加第二年，犹大王乌西雅的儿子约坦登基。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second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Uzziah</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king of Judah, began to reign.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他登基的时候年二十五岁，在耶路撒冷作王十六年。他母亲名叫耶路沙，是撒督的女儿。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twenty-five years old when he became king, and he reigned sixteen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29027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约坦行耶和华眼中看为正的事，效法他父亲乌西雅一切所行的，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what was right in the sight of the Lord; he did according to all that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只是邱坛还没有废去，百姓仍在那里献祭烧香。约坦建立耶和华殿的上门。</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the high places were not removed; the people still sacrificed and burned incense on the high places. He built the Upper Gate of the house of the Lord.</a:t>
            </a:r>
          </a:p>
        </p:txBody>
      </p:sp>
    </p:spTree>
    <p:extLst>
      <p:ext uri="{BB962C8B-B14F-4D97-AF65-F5344CB8AC3E}">
        <p14:creationId xmlns:p14="http://schemas.microsoft.com/office/powerpoint/2010/main" val="1429027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约坦其余的事，凡他所行的，都写在犹大列王记上。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在那些日子，耶和华才使亚兰王利汛和利玛利的儿子比加去攻击犹大。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those days the Lord began to send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Rezin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Remaliah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against Judah.</a:t>
            </a:r>
          </a:p>
        </p:txBody>
      </p:sp>
    </p:spTree>
    <p:extLst>
      <p:ext uri="{BB962C8B-B14F-4D97-AF65-F5344CB8AC3E}">
        <p14:creationId xmlns:p14="http://schemas.microsoft.com/office/powerpoint/2010/main" val="142902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亚撒利雅行耶和华眼中看为正的事，效法他父亲亚玛谢一切所行的，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what was right in the sight of the Lord, according to all that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只是邱坛还没有废去，百姓仍在那里献祭烧香。</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except that the high places were not removed; the people still sacrificed and burned incense on the high places.</a:t>
            </a:r>
          </a:p>
        </p:txBody>
      </p:sp>
    </p:spTree>
    <p:extLst>
      <p:ext uri="{BB962C8B-B14F-4D97-AF65-F5344CB8AC3E}">
        <p14:creationId xmlns:p14="http://schemas.microsoft.com/office/powerpoint/2010/main" val="1429027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约坦与他列祖同睡，葬在他祖大卫城他列祖的坟地里。他儿子亚哈斯接续他作王。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with his fathers in the City of David his father.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1429027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南国犹大</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亚撒利雅（乌西雅）作王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约坦当王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15:5, 32-38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北国以色列</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撒迦利雅</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沙龙</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米拿现</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比加辖</a:t>
            </a:r>
          </a:p>
          <a:p>
            <a:pPr lvl="1"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比加</a:t>
            </a:r>
          </a:p>
        </p:txBody>
      </p:sp>
    </p:spTree>
    <p:extLst>
      <p:ext uri="{BB962C8B-B14F-4D97-AF65-F5344CB8AC3E}">
        <p14:creationId xmlns:p14="http://schemas.microsoft.com/office/powerpoint/2010/main" val="356714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北国以色列诸王</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不离开耶罗波安的罪</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大多掌权期较短（对比南国犹大国）</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大多被刺杀篡位</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对内（弱者）暴力夺权，暴力掌权</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对外（强者）进贡换（短暂）和平</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远离真神</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神仍然掌权</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南国犹大诸王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行神眼中看为正的事（</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但“邱坛还没有废去”（</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神开始兴起敌人攻击犹大（</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v.37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顽固的“丘坛”</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根据北国以色列的诸王的经历，讨论为什么人一旦远离神，敬拜人手所立的偶像，就会带来混乱，暴力，背叛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？列举圣经中类似的事例？</a:t>
            </a: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为什么“看起来不错”的南国犹大的王，仍然最终被神刑罚？</a:t>
            </a: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今天世界，乃至教会中，长期存在，难以根除的“丘坛”是什么？人们是怎样继续在 “丘坛” 上敬拜？我心中的“丘坛”是什么？为什么依然顽固存在？</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耶和华降灾与王，使他长大麻风，直到死日，他就住在别的宫里。他的儿子约坦管理家事，治理国民。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struck the king, so that he was a leper until the day of his death; so he dwelt in an isolated house.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king’s son was over the royal house, judging the people of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亚撒利雅其余的事，凡他所行的，都写在犹大列王记上。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p:txBody>
      </p:sp>
    </p:spTree>
    <p:extLst>
      <p:ext uri="{BB962C8B-B14F-4D97-AF65-F5344CB8AC3E}">
        <p14:creationId xmlns:p14="http://schemas.microsoft.com/office/powerpoint/2010/main" val="1429027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亚撒利雅与他列祖同睡，葬在大卫城他列祖的坟地里。他儿子约坦接续他作王。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they buried him with his fathers in the City of David.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犹大王亚撒利雅三十八年，耶罗波安的儿子撒迦利雅在撒玛利亚作以色列王六个月。</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thirty-eighth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Zechariah the son of Jeroboam reigned over Israel in Samaria six months.</a:t>
            </a:r>
          </a:p>
        </p:txBody>
      </p:sp>
    </p:spTree>
    <p:extLst>
      <p:ext uri="{BB962C8B-B14F-4D97-AF65-F5344CB8AC3E}">
        <p14:creationId xmlns:p14="http://schemas.microsoft.com/office/powerpoint/2010/main" val="1429027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他行耶和华眼中看为恶的事，效法他列祖所行的，不离开尼八的儿子耶罗波安使以色列人陷在罪里的那罪。</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as his fathers had done; he did not depart from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雅比的儿子沙龙背叛他，在百姓面前击杀他，篡了他的位。</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Shallum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conspired against him, and struck and killed him in front of the people; and he reigned in his place.</a:t>
            </a:r>
          </a:p>
        </p:txBody>
      </p:sp>
    </p:spTree>
    <p:extLst>
      <p:ext uri="{BB962C8B-B14F-4D97-AF65-F5344CB8AC3E}">
        <p14:creationId xmlns:p14="http://schemas.microsoft.com/office/powerpoint/2010/main" val="142902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撒迦利雅其余的事，都写在以色列诸王记上。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Zechariah, indeed they are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这是从前耶和华应许耶户说：“你的子孙必坐以色列的国位直到四代。”这话果然应验了。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was the word of the Lord which He spoke to Jehu, saying, “Your sons shall sit on the throne of Israel to the fourth generation.” And so it was.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29027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犹大王乌西雅（就是“亚撒利雅”）三十九年，雅比的儿子沙龙登基，在撒玛利亚作王一个月。</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Shallum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in the thirty-ninth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Uzziah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and he reigned a full month in Samaria.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迦底的儿子米拿现从得撒上撒玛利亚，杀了雅比的儿子沙龙，篡了他的位。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Gadi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up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to Samaria, and struck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Shallum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Samaria and killed him; and he reigned in his place.</a:t>
            </a:r>
          </a:p>
        </p:txBody>
      </p:sp>
    </p:spTree>
    <p:extLst>
      <p:ext uri="{BB962C8B-B14F-4D97-AF65-F5344CB8AC3E}">
        <p14:creationId xmlns:p14="http://schemas.microsoft.com/office/powerpoint/2010/main" val="1429027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沙龙其余的事和他背叛的情形，都写在以色列诸王记上。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Shallum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conspiracy which he led, indeed they are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那时，米拿现从得撒起，攻打提斐萨和其四境，击杀城中一切的人，剖开其中所有的孕妇，都因他们没有给他开城。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attacked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Tiphsah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who were there, and its territory. Because they did not surrender, therefore he attacked it. All the women there who were with child he ripped open.</a:t>
            </a:r>
          </a:p>
        </p:txBody>
      </p:sp>
    </p:spTree>
    <p:extLst>
      <p:ext uri="{BB962C8B-B14F-4D97-AF65-F5344CB8AC3E}">
        <p14:creationId xmlns:p14="http://schemas.microsoft.com/office/powerpoint/2010/main" val="1429027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15:1-38】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犹大王亚撒利雅三十九年，迦底的儿子米拿现登基，在撒玛利亚作以色列王十年。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thirty-ninth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Gadi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Israel, and reigned ten years in Samaria.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他行耶和华眼中看为恶的事，终身不离开尼八的儿子耶罗波安使以色列人陷在罪里的那罪。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he did not depart all his days from the sins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p:txBody>
      </p:sp>
    </p:spTree>
    <p:extLst>
      <p:ext uri="{BB962C8B-B14F-4D97-AF65-F5344CB8AC3E}">
        <p14:creationId xmlns:p14="http://schemas.microsoft.com/office/powerpoint/2010/main" val="142902733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72786</TotalTime>
  <Words>3088</Words>
  <Application>Microsoft Office PowerPoint</Application>
  <PresentationFormat>On-screen Show (4:3)</PresentationFormat>
  <Paragraphs>120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2485</cp:revision>
  <dcterms:created xsi:type="dcterms:W3CDTF">2014-02-25T17:54:08Z</dcterms:created>
  <dcterms:modified xsi:type="dcterms:W3CDTF">2026-03-21T03:22:50Z</dcterms:modified>
</cp:coreProperties>
</file>