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5211" r:id="rId2"/>
    <p:sldId id="5451" r:id="rId3"/>
    <p:sldId id="5452" r:id="rId4"/>
    <p:sldId id="5453" r:id="rId5"/>
    <p:sldId id="5454" r:id="rId6"/>
    <p:sldId id="5455" r:id="rId7"/>
    <p:sldId id="5456" r:id="rId8"/>
    <p:sldId id="5457" r:id="rId9"/>
    <p:sldId id="5458" r:id="rId10"/>
    <p:sldId id="5459" r:id="rId11"/>
    <p:sldId id="5460" r:id="rId12"/>
    <p:sldId id="4667" r:id="rId13"/>
    <p:sldId id="5213" r:id="rId14"/>
    <p:sldId id="5416" r:id="rId15"/>
    <p:sldId id="5461" r:id="rId16"/>
    <p:sldId id="4425"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274" autoAdjust="0"/>
    <p:restoredTop sz="94660"/>
  </p:normalViewPr>
  <p:slideViewPr>
    <p:cSldViewPr>
      <p:cViewPr>
        <p:scale>
          <a:sx n="90" d="100"/>
          <a:sy n="90" d="100"/>
        </p:scale>
        <p:origin x="-312" y="-5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2026/3/26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2026/3/26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2026/3/26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2026/3/26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2026/3/26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2026/3/26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2026/3/26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2026/3/26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2026/3/26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2026/3/26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2026/3/26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2026/3/26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2026/3/26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2026/3/26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16:1-20】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利玛利的儿子比加十七年，犹大王约坦的儿子亚哈斯登基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seventeenth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Pekah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Remaliah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Jotham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began to reign.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他登基的时候年二十岁，在耶路撒冷作王十六年，不像他祖大卫行耶和华他　神眼中看为正的事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twenty years old when he became king, and he reigned sixteen years in Jerusalem; and he did not do what was right in the sight of the Lord his God, as his father David had done.</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16:1-20】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又因亚述王的缘故，将耶和华殿为安息日所盖的廊子和王从外入殿的廊子挪移，围绕耶和华的殿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removed the Sabbath pavilion which they had built in the temple, and he removed the king’s outer entrance from the house of the Lord, on account of the king of Assyria.</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亚哈斯其余所行的事，都写在犹大列王记上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rest of the acts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he did, are they not written in the book of the chronicles of the kings of Judah?</a:t>
            </a:r>
          </a:p>
        </p:txBody>
      </p:sp>
    </p:spTree>
    <p:extLst>
      <p:ext uri="{BB962C8B-B14F-4D97-AF65-F5344CB8AC3E}">
        <p14:creationId xmlns:p14="http://schemas.microsoft.com/office/powerpoint/2010/main" val="13580928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16:1-20】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亚哈斯与他列祖同睡，葬在大卫城他列祖的坟地里。他儿子希西家接续他作王。</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rested with his fathers, and was buried with his fathers in the City of David. Then Hezekiah his son reigned in his place.</a:t>
            </a:r>
          </a:p>
        </p:txBody>
      </p:sp>
    </p:spTree>
    <p:extLst>
      <p:ext uri="{BB962C8B-B14F-4D97-AF65-F5344CB8AC3E}">
        <p14:creationId xmlns:p14="http://schemas.microsoft.com/office/powerpoint/2010/main" val="13580928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2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亚哈斯</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效法外邦人行神眼中可憎的事（</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亚哈斯</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用圣殿和自己王宫中的金银，贿买亚述王，请求他攻打亚兰和以色列国（</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5-9</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亚哈斯</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按外邦偶像之坛的样式，造一座新坛，置于圣殿中（</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10-16</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亚哈斯</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随意改动圣殿陈列，（</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17-20</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亚哈斯</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堕落的信仰</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效法北国以色列</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效法迦南人的恶行和异教敬拜</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亚哈斯</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错误的依靠</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哀求亚述王</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依靠金钱</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212838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亚哈斯</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对圣殿的亵渎</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仿造异教祭坛放入圣殿</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失职的祭司</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混乱（混合）的敬拜</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改变圣殿布局</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属灵的“淫乱”</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815726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有</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圣经学者指出，亚哈斯的“不试探神”实为“不想被神干涉”。分享自己对此说法的看法，列举现实中类似的事例，给我们带来怎样的提醒？</a:t>
            </a: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哪些</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原因导致亚哈斯仿造当时强国的偶像祭坛，并将其放入圣殿中？列举当今类似将世上强势的文化、政治等的标记（图腾，旗帜</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）放入教会中的现象？将世界上强势（流行）的思想混合到教会传讲的信息当中的现象？为什么出现这样的现象？给我带来怎样的提醒？</a:t>
            </a: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亚哈斯</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的言行表明他空有“神的选民”的头衔，但实际上却是“世界之子”。今天的基督徒个人和教会有类似的言行吗？该怎样杜绝？</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16:1-20】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却效法以色列诸王所行的，又照着耶和华从以色列人面前赶出的外邦人所行可憎的事，使他的儿子经火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walked in the way of the kings of Israel; indeed he made his son pass through the fire, according to the abominations of the nations whom the Lord had cast out from before the children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并在邱坛上、山冈上、各青翠树下献祭烧香</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sacrificed and burned incense on the high places, on the hills, and under every green tree.</a:t>
            </a:r>
          </a:p>
        </p:txBody>
      </p:sp>
    </p:spTree>
    <p:extLst>
      <p:ext uri="{BB962C8B-B14F-4D97-AF65-F5344CB8AC3E}">
        <p14:creationId xmlns:p14="http://schemas.microsoft.com/office/powerpoint/2010/main" val="1358092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16:1-20】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亚兰王利汛和以色列王利玛利的儿子比加上来攻打耶路撒冷，围困亚哈斯，却不能胜他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Rezin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Syria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Pekah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Remaliah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Israel, came up to Jerusalem to make war; and they besieged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but could not overcome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当时亚兰王利汛收回以拉他归与亚兰，将犹大人从以拉他赶出去。亚兰人（有作“以东人”的）就来到以拉他，住在那里，直到今日。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that time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Rezin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Syria captured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Elath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for Syria, and drove the men of Judah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Elath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Then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Edomites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went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Elath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dwell there to this day.</a:t>
            </a:r>
          </a:p>
        </p:txBody>
      </p:sp>
    </p:spTree>
    <p:extLst>
      <p:ext uri="{BB962C8B-B14F-4D97-AF65-F5344CB8AC3E}">
        <p14:creationId xmlns:p14="http://schemas.microsoft.com/office/powerpoint/2010/main" val="13580928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16:1-20】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亚哈斯差遣使者去见亚述王提革拉毗列色，说：“我是你的仆人、你的儿子。现在亚兰王和以色列王攻击我，求你来救我脱离他们的手。”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sent messengers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Tiglath-Pileser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Assyria, saying, “I am your servant and your son. Come up and save me from the hand of the king of Syria and from the hand of the king of Israel, who rise up against me.”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亚哈斯将耶和华殿里和王宫府库里所有的金银都送给亚述王为礼物。</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took the silver and gold that was found in the house of the Lord, and in the treasuries of the king’s house, and sent it as a present to the king of Assyria.</a:t>
            </a:r>
          </a:p>
          <a:p>
            <a:pPr marL="0" indent="0" algn="just">
              <a:lnSpc>
                <a:spcPct val="100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58092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16:1-20】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亚述王应允了他，就上去攻打大马士革，将城攻取，杀了利汛，把居民掳到吉珥。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king of Assyria heeded him; for the king of Assyria went up against Damascus and took it, carried its people captive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Kir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killed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Rezin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亚哈斯王上大马士革去迎接亚述王提革拉毗列色，在大马士革看见一座坛，就照坛的规模样式作法画了图样，送到祭司乌利亚那里。</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King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went to Damascus to meet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Tiglath-Pileser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Assyria, and saw an altar that was at Damascus; and King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sent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Urijah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priest the design of the altar and its pattern, according to all its workmanship.</a:t>
            </a:r>
          </a:p>
        </p:txBody>
      </p:sp>
    </p:spTree>
    <p:extLst>
      <p:ext uri="{BB962C8B-B14F-4D97-AF65-F5344CB8AC3E}">
        <p14:creationId xmlns:p14="http://schemas.microsoft.com/office/powerpoint/2010/main" val="13580928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16:1-20】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祭司乌利亚照着亚哈斯王从大马士革送来的图样，在亚哈斯王没有从大马士革回来之先，建筑一座坛</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Urijah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built an altar according to all that King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had sent from Damascus. 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Urijah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made it before King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came back from Damascus.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王从大马士革回来看见坛，就近前来，在坛上献祭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king came back from Damascus, the king saw the altar; and the king approached the altar and made offerings on it.</a:t>
            </a:r>
          </a:p>
        </p:txBody>
      </p:sp>
    </p:spTree>
    <p:extLst>
      <p:ext uri="{BB962C8B-B14F-4D97-AF65-F5344CB8AC3E}">
        <p14:creationId xmlns:p14="http://schemas.microsoft.com/office/powerpoint/2010/main" val="13580928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16:1-20】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烧燔祭、素祭，浇奠祭，将平安祭牲的血洒在坛上，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he burned his burnt offering and his grain offering; and he poured his drink offering and sprinkled the blood of his peace offerings on the altar.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又将耶和华面前的铜坛，从耶和华殿和新坛的中间搬到新坛的北边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brought the bronze altar which was before the Lord, from the front of the temple—from between the new altar and the house of the Lord—and put it on the north side of the new altar.</a:t>
            </a:r>
          </a:p>
        </p:txBody>
      </p:sp>
    </p:spTree>
    <p:extLst>
      <p:ext uri="{BB962C8B-B14F-4D97-AF65-F5344CB8AC3E}">
        <p14:creationId xmlns:p14="http://schemas.microsoft.com/office/powerpoint/2010/main" val="13580928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16:1-20】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亚哈斯王吩咐祭司乌利亚说：“早晨的燔祭、晚上的素祭、王的燔祭素祭、国内众民的燔祭素祭奠祭，都要烧在大坛上；燔祭牲和平安祭牲的血也要洒在这坛上；只是铜坛我要用以求问耶和华。”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King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commanded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Urijah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priest, saying, “On the great new altar burn the morning burnt offering, the evening grain offering, the king’s burnt sacrifice, and his grain offering, with the burnt offering of all the people of the land, their grain offering, and their drink offerings; and sprinkle on it all the blood of the burnt offering and all the blood of the sacrifice. And the bronze altar shall be for me to inquire by</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580928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16:1-20】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祭司乌利亚就照着亚哈斯王所吩咐的行了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did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Urijah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according to all that King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commanded.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亚哈斯王打掉盆座四面镶着的心子，把盆从座上挪下来，又将铜海从驮海的铜牛上搬下来，放在铺石地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King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cut off the panels of the carts, and removed the lavers from them; and he took down the Sea from the bronze oxen that were under it, and put it on a pavement of stones.</a:t>
            </a:r>
          </a:p>
        </p:txBody>
      </p:sp>
    </p:spTree>
    <p:extLst>
      <p:ext uri="{BB962C8B-B14F-4D97-AF65-F5344CB8AC3E}">
        <p14:creationId xmlns:p14="http://schemas.microsoft.com/office/powerpoint/2010/main" val="13580928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74296</TotalTime>
  <Words>1551</Words>
  <Application>Microsoft Office PowerPoint</Application>
  <PresentationFormat>全屏显示(4:3)</PresentationFormat>
  <Paragraphs>73</Paragraphs>
  <Slides>16</Slides>
  <Notes>0</Notes>
  <HiddenSlides>0</HiddenSlides>
  <MMClips>0</MMClips>
  <ScaleCrop>false</ScaleCrop>
  <HeadingPairs>
    <vt:vector size="4" baseType="variant">
      <vt:variant>
        <vt:lpstr>主题</vt:lpstr>
      </vt:variant>
      <vt:variant>
        <vt:i4>1</vt:i4>
      </vt:variant>
      <vt:variant>
        <vt:lpstr>幻灯片标题</vt:lpstr>
      </vt:variant>
      <vt:variant>
        <vt:i4>16</vt:i4>
      </vt:variant>
    </vt:vector>
  </HeadingPairs>
  <TitlesOfParts>
    <vt:vector size="17"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2488</cp:revision>
  <dcterms:created xsi:type="dcterms:W3CDTF">2014-02-25T17:54:08Z</dcterms:created>
  <dcterms:modified xsi:type="dcterms:W3CDTF">2026-03-27T21:43:53Z</dcterms:modified>
</cp:coreProperties>
</file>