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45" r:id="rId5"/>
    <p:sldMasterId id="2147483757" r:id="rId6"/>
    <p:sldMasterId id="2147483769" r:id="rId7"/>
    <p:sldMasterId id="2147483793" r:id="rId8"/>
  </p:sldMasterIdLst>
  <p:sldIdLst>
    <p:sldId id="2952" r:id="rId9"/>
    <p:sldId id="3148" r:id="rId10"/>
    <p:sldId id="3149" r:id="rId11"/>
    <p:sldId id="3150" r:id="rId12"/>
    <p:sldId id="3151" r:id="rId13"/>
    <p:sldId id="3152" r:id="rId14"/>
    <p:sldId id="3153" r:id="rId15"/>
    <p:sldId id="3154" r:id="rId16"/>
    <p:sldId id="269" r:id="rId17"/>
    <p:sldId id="270" r:id="rId18"/>
    <p:sldId id="271" r:id="rId19"/>
    <p:sldId id="2871" r:id="rId20"/>
    <p:sldId id="2872" r:id="rId21"/>
    <p:sldId id="2873" r:id="rId22"/>
    <p:sldId id="2874" r:id="rId23"/>
    <p:sldId id="2875" r:id="rId24"/>
    <p:sldId id="469" r:id="rId25"/>
    <p:sldId id="470" r:id="rId26"/>
    <p:sldId id="472" r:id="rId27"/>
    <p:sldId id="473" r:id="rId28"/>
    <p:sldId id="474" r:id="rId29"/>
    <p:sldId id="3155" r:id="rId30"/>
    <p:sldId id="3156" r:id="rId31"/>
    <p:sldId id="2981" r:id="rId32"/>
    <p:sldId id="475" r:id="rId33"/>
    <p:sldId id="476" r:id="rId34"/>
    <p:sldId id="477" r:id="rId35"/>
    <p:sldId id="478" r:id="rId36"/>
    <p:sldId id="3024" r:id="rId37"/>
    <p:sldId id="3022" r:id="rId38"/>
    <p:sldId id="3159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3162" r:id="rId49"/>
    <p:sldId id="3163" r:id="rId50"/>
    <p:sldId id="468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2B8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7975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93580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:a16="http://schemas.microsoft.com/office/drawing/2014/main" id="{15290885-2BB2-6DEC-1F8F-AA5FF9F3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3" y="400050"/>
            <a:ext cx="8285282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06F9AAF-6332-F1FC-4AAC-EF9A6B867C2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26244" y="2082801"/>
            <a:ext cx="8291633" cy="3856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9F8C9F9-EE8B-8F0D-2DF6-5E4D272B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6123" y="17994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BD84-5B1C-458E-6F04-4D0EB689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6123" y="6357169"/>
            <a:ext cx="12314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379A34A7-6D50-3F63-9153-F866AF62D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4B4E-13D0-A782-7ECD-A34870A9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23077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690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726" y="533292"/>
            <a:ext cx="3099352" cy="2213542"/>
          </a:xfrm>
        </p:spPr>
        <p:txBody>
          <a:bodyPr>
            <a:no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82644" y="2980612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718" y="457965"/>
            <a:ext cx="576138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22550" y="3219450"/>
            <a:ext cx="3096701" cy="3092780"/>
          </a:xfrm>
        </p:spPr>
        <p:txBody>
          <a:bodyPr/>
          <a:lstStyle>
            <a:lvl1pPr marL="0" indent="0" algn="ctr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270000" indent="0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540000" indent="0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810000" indent="0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080000" indent="0">
              <a:buNone/>
              <a:defRPr lang="en-US" sz="1500" kern="1200" spc="38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92032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392" y="298565"/>
            <a:ext cx="3488176" cy="6260873"/>
          </a:xfrm>
        </p:spPr>
        <p:txBody>
          <a:bodyPr anchor="ctr">
            <a:no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15482" y="457964"/>
            <a:ext cx="4506800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808111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0744AEF-3D1A-1699-89B8-97D20699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1E2CAE4-0670-D4A8-9987-54C7F8BDE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531D40D-C6F4-4157-239B-BB51CCFA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AA2D-B2C1-49B9-8B74-3CB63E3865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432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B0D7134-3EB9-38F6-60AE-26CC8EEC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9ED515D-8816-C825-1404-EE6C0047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F943E77-3AFD-CCC9-F4A4-A2FCA25E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40B1-9E8A-491D-A6C7-5982F12F5AB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8796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7B246A2-9627-73ED-4338-523A573F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3E25E40-FFAF-1287-9556-7A961FCA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86A7C44-B199-BD65-53C9-3FBF0BEF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56E9-B5D1-46AB-B866-3B841DE4BB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9691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BFBEA3B0-6A01-5D2A-7BD9-F1796D00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8B129F1-FE1C-B30C-8B82-B881A5C3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6FF06B1-AEE2-B1A0-63CA-4DFF81F2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516D-541B-4157-98CF-3D3E53C0C9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6763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1A369B6-5DFE-3528-3D01-18566E22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A6540878-340D-B17D-034E-3558204D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EA90B6B0-D2D8-6C77-A6FD-F64E5A8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773E-107C-4CD4-9B62-E111642D882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1740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8F9BB69-CE00-FEE6-1BC1-25E2B950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2FC1B5A0-F751-A87C-4885-AB6A0A30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6591F8D-2D06-37FE-6C60-3645F376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C4F6-7153-4818-A14D-23453B90C3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78285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FB747FA-1416-9DEF-F1EC-672BD80A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A2984B5F-5CFB-C6C8-1CE5-6CED3FD7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F7184DE-AF2B-3EC9-C522-0F7C2F46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614C-D875-4E91-A46E-F34EAEFFCFE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406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20594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7E91CC8-FCBA-0A5E-A6B1-D65DB5B5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64BC7CA-62B3-30CF-C441-1FC0CF34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9C3F782-0176-1885-D7B5-955ECAD6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098B-E6AA-418D-90E0-6B67B60D12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4787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F70AB1D-E76D-CA9C-98BC-75BE5FDE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2212EAA-A4C4-4DDC-29C4-831466D1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292079D-2C8A-04E0-4AB6-285822BC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8327-13ED-4340-9391-EC4F0D444C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32603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C4A6E74-5366-A85B-4076-5DA51883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AD98DAB-B54D-B3A8-E683-4ADDCD6A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C8905F6-431A-BFE9-8E21-4C8A2E28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42CB-8A22-4350-92F0-886A60E36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1023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D62C3ED-860C-4B31-9318-586D9BBF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EBE49FD-2CD3-6779-5D3A-9669184A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547AD71-B8DB-077A-DB5C-33BB4D8F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D39F-3246-4795-87D7-EE609A421CC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111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AF32-F52B-4297-89C7-4C18F9A78B12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6F66-2711-4D6E-9C24-7C1E9D567377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0522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FF9B-1EE3-4473-8245-F8EA09246FCF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7EE2-CBE1-4684-B6D9-0D925C2E9EE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864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7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5B94-C88E-4BF7-9BF5-582B98F3CABF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D3EC-98A7-4FA0-B3E6-C96C99D8AE1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164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FF84-7FC8-4830-8613-5F52A90B2E39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A6DE6-6B10-4696-BC49-390B8F163AF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014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5" indent="0">
              <a:buNone/>
              <a:defRPr sz="135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5" indent="0">
              <a:buNone/>
              <a:defRPr sz="1350" b="1"/>
            </a:lvl3pPr>
            <a:lvl4pPr marL="1028647" indent="0">
              <a:buNone/>
              <a:defRPr sz="1200" b="1"/>
            </a:lvl4pPr>
            <a:lvl5pPr marL="1371530" indent="0">
              <a:buNone/>
              <a:defRPr sz="1200" b="1"/>
            </a:lvl5pPr>
            <a:lvl6pPr marL="1714412" indent="0">
              <a:buNone/>
              <a:defRPr sz="1200" b="1"/>
            </a:lvl6pPr>
            <a:lvl7pPr marL="2057295" indent="0">
              <a:buNone/>
              <a:defRPr sz="1200" b="1"/>
            </a:lvl7pPr>
            <a:lvl8pPr marL="2400177" indent="0">
              <a:buNone/>
              <a:defRPr sz="1200" b="1"/>
            </a:lvl8pPr>
            <a:lvl9pPr marL="2743060" indent="0">
              <a:buNone/>
              <a:defRPr sz="12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E745-5398-4766-88AA-CC2DB4ACC69C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2520-8AE6-49C9-96C8-03C201ED6B0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043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3C84-4721-4762-9CE8-B2C625581AC8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3B95-7330-4D15-B65C-8298109E691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7977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0392-465B-4E5B-969B-9E7163542E61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BED3-A3C0-450E-B713-F8E8763C8BB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4830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82" indent="0">
              <a:buNone/>
              <a:defRPr sz="900"/>
            </a:lvl2pPr>
            <a:lvl3pPr marL="685765" indent="0">
              <a:buNone/>
              <a:defRPr sz="750"/>
            </a:lvl3pPr>
            <a:lvl4pPr marL="1028647" indent="0">
              <a:buNone/>
              <a:defRPr sz="675"/>
            </a:lvl4pPr>
            <a:lvl5pPr marL="1371530" indent="0">
              <a:buNone/>
              <a:defRPr sz="675"/>
            </a:lvl5pPr>
            <a:lvl6pPr marL="1714412" indent="0">
              <a:buNone/>
              <a:defRPr sz="675"/>
            </a:lvl6pPr>
            <a:lvl7pPr marL="2057295" indent="0">
              <a:buNone/>
              <a:defRPr sz="675"/>
            </a:lvl7pPr>
            <a:lvl8pPr marL="2400177" indent="0">
              <a:buNone/>
              <a:defRPr sz="675"/>
            </a:lvl8pPr>
            <a:lvl9pPr marL="2743060" indent="0">
              <a:buNone/>
              <a:defRPr sz="675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2806-5CCA-49D0-AD7B-FC9483710F8F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D1D6A-2706-4BF7-82B3-498AC5650AC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59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7482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5" indent="0">
              <a:buNone/>
              <a:defRPr sz="1800"/>
            </a:lvl3pPr>
            <a:lvl4pPr marL="1028647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82" indent="0">
              <a:buNone/>
              <a:defRPr sz="900"/>
            </a:lvl2pPr>
            <a:lvl3pPr marL="685765" indent="0">
              <a:buNone/>
              <a:defRPr sz="750"/>
            </a:lvl3pPr>
            <a:lvl4pPr marL="1028647" indent="0">
              <a:buNone/>
              <a:defRPr sz="675"/>
            </a:lvl4pPr>
            <a:lvl5pPr marL="1371530" indent="0">
              <a:buNone/>
              <a:defRPr sz="675"/>
            </a:lvl5pPr>
            <a:lvl6pPr marL="1714412" indent="0">
              <a:buNone/>
              <a:defRPr sz="675"/>
            </a:lvl6pPr>
            <a:lvl7pPr marL="2057295" indent="0">
              <a:buNone/>
              <a:defRPr sz="675"/>
            </a:lvl7pPr>
            <a:lvl8pPr marL="2400177" indent="0">
              <a:buNone/>
              <a:defRPr sz="675"/>
            </a:lvl8pPr>
            <a:lvl9pPr marL="2743060" indent="0">
              <a:buNone/>
              <a:defRPr sz="675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EF4A-A5DB-407E-BCE8-3CA09AD10FC6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5DD1-5E15-42AA-876D-4E8F8CD110B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33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1DAE-80E3-41C2-957D-2436552CB069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A0F7-31BA-41C0-8415-78D9852E6C4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4586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A917-A24F-4E38-BEE1-33517B2A2995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E106-38D2-4227-8523-985DEAE8924A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1615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83EEE4E-5E31-6364-7758-23C0177F3B7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721AB9-F065-039C-318E-A1ECC276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20178A-1091-95F4-8D19-636942EE6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A9A4A-D25A-40C4-AACF-D36F3A86A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92702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12164F-5075-AD66-E324-A47D3F398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8E81CE-4C70-C979-082D-98F409EC6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CAEF5-91FF-669A-9F94-14353E2D9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F022-63F6-462C-87B0-80C9D357EB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64517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77" indent="0">
              <a:buNone/>
              <a:defRPr sz="2000"/>
            </a:lvl2pPr>
            <a:lvl3pPr marL="914353" indent="0">
              <a:buNone/>
              <a:defRPr sz="1800"/>
            </a:lvl3pPr>
            <a:lvl4pPr marL="1371530" indent="0">
              <a:buNone/>
              <a:defRPr sz="1600"/>
            </a:lvl4pPr>
            <a:lvl5pPr marL="1828706" indent="0">
              <a:buNone/>
              <a:defRPr sz="1600"/>
            </a:lvl5pPr>
            <a:lvl6pPr marL="2285883" indent="0">
              <a:buNone/>
              <a:defRPr sz="1600"/>
            </a:lvl6pPr>
            <a:lvl7pPr marL="2743060" indent="0">
              <a:buNone/>
              <a:defRPr sz="1600"/>
            </a:lvl7pPr>
            <a:lvl8pPr marL="3200236" indent="0">
              <a:buNone/>
              <a:defRPr sz="1600"/>
            </a:lvl8pPr>
            <a:lvl9pPr marL="3657413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0B59D-0D4D-0EAA-D8EA-0494198F9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7FB0CA-7F00-B783-2903-51283EDE5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FD9B63-6041-783F-D23D-CE8C4FC6A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DC44-97C0-4E9C-9F84-4E5F3007B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53066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676401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6401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B3510-FC1F-8495-EE68-E27FB9184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DD14BD-A8F0-DAA9-DF12-09B9DB9C8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F1402-28BA-9AA4-3A23-3AE637400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6EFA7-E23F-43B7-BB31-4BA3C78E2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0884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7E8C15-5124-0D3A-086A-36E9B41DEA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C76C17-BD20-407E-FB6E-ED9FBD03D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1540C1-2BF1-8959-A5F6-62991A10D5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8CEA-B8CF-477D-BFD0-C16E6273D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6987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AF4BF3-22B6-C292-4082-092FD1E6F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B471DE-EB6B-2A2B-BA57-35AFCF3EE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316945-94F0-8774-BD2B-037AB60BF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62D9-798A-45F6-891D-872ECB1C6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3130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89ED8F-B6AA-0DE9-5B77-C718FBEED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54E598-FCB1-1520-0B22-4A27383A9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160E0-415A-2F97-4A04-BBD41BD86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D5AE-527B-479F-8A64-C439F28F1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6936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8690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6208D-8913-10A7-F711-C35EB7AB7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4B751-66DE-994B-7EB9-2F95EB28E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D3C10-38CC-1287-FCDE-D3E8D95DD7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F35CD-FF83-4DA9-86FB-4D339439A7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74832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13B288-6495-A990-3C53-31846453E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A928E1-5789-8866-3FF1-BE3A4E80B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7B878-57E5-43B3-BFD3-C5ECCF32A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A86CB-C7F2-4BC9-AF86-B12E70093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94797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F4521-4484-FFAE-E4FD-32AB23780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65978-A102-6953-AA94-703EF884A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95D064-B297-8A9F-F454-A7F451DBE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1F2C-2DAF-4400-9A94-6A4EB88A7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45841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1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228601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208455-7CA1-AB21-346D-B9D880B5A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638C5D-884B-39CD-4793-BB27FA11D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033CF-7415-8F57-6C45-AEA98DD29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7A26-C32D-4596-B96E-EAE2BEEA2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40363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F86CBC-B76D-1AFC-9812-FCF5E1C43185}"/>
              </a:ext>
            </a:extLst>
          </p:cNvPr>
          <p:cNvCxnSpPr>
            <a:cxnSpLocks/>
          </p:cNvCxnSpPr>
          <p:nvPr/>
        </p:nvCxnSpPr>
        <p:spPr>
          <a:xfrm>
            <a:off x="4368800" y="3525838"/>
            <a:ext cx="4064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>
            <a:extLst>
              <a:ext uri="{FF2B5EF4-FFF2-40B4-BE49-F238E27FC236}">
                <a16:creationId xmlns:a16="http://schemas.microsoft.com/office/drawing/2014/main" id="{AA797241-B542-6313-3BF2-68FC3EAF1B0D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7516019" y="4410869"/>
            <a:ext cx="633412" cy="1397000"/>
            <a:chOff x="5959192" y="333389"/>
            <a:chExt cx="633413" cy="1862138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F686F638-1A72-BC13-4605-FD75CA0F34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8" name="Freeform 68">
                <a:extLst>
                  <a:ext uri="{FF2B5EF4-FFF2-40B4-BE49-F238E27FC236}">
                    <a16:creationId xmlns:a16="http://schemas.microsoft.com/office/drawing/2014/main" id="{582277B1-BD98-7FEF-EC8F-B6A91058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709613 h 298"/>
                  <a:gd name="T2" fmla="*/ 319088 w 67"/>
                  <a:gd name="T3" fmla="*/ 1419225 h 298"/>
                  <a:gd name="T4" fmla="*/ 319088 w 67"/>
                  <a:gd name="T5" fmla="*/ 0 h 298"/>
                  <a:gd name="T6" fmla="*/ 0 w 67"/>
                  <a:gd name="T7" fmla="*/ 709613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69">
                <a:extLst>
                  <a:ext uri="{FF2B5EF4-FFF2-40B4-BE49-F238E27FC236}">
                    <a16:creationId xmlns:a16="http://schemas.microsoft.com/office/drawing/2014/main" id="{F084EDB7-B475-2094-3D00-8FC7E20D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1419225 h 298"/>
                  <a:gd name="T4" fmla="*/ 314325 w 66"/>
                  <a:gd name="T5" fmla="*/ 709613 h 298"/>
                  <a:gd name="T6" fmla="*/ 0 w 66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Line 70">
              <a:extLst>
                <a:ext uri="{FF2B5EF4-FFF2-40B4-BE49-F238E27FC236}">
                  <a16:creationId xmlns:a16="http://schemas.microsoft.com/office/drawing/2014/main" id="{EC997663-464F-9598-50C3-ED3F8036B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400" y="1096965"/>
            <a:ext cx="5983200" cy="2085696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2000" y="3945771"/>
            <a:ext cx="4320000" cy="1832730"/>
          </a:xfrm>
        </p:spPr>
        <p:txBody>
          <a:bodyPr/>
          <a:lstStyle>
            <a:lvl1pPr marL="0" indent="0" algn="ctr">
              <a:lnSpc>
                <a:spcPct val="125000"/>
              </a:lnSpc>
              <a:buNone/>
              <a:defRPr sz="1800" i="0" spc="38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5A0F33-9541-2BDB-9934-D25926D4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A48F09-1463-2779-0B5B-5B917633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B4FCE86-FECD-9D12-A31D-B0AAD58D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2634-9254-45B1-B723-4A6320407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455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F22E1-199B-68A3-0941-5744D849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0DD4-5F5F-0993-7FE2-C825138A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2577-87D3-D5CB-9998-B36A8ECD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FE43-09B1-42BA-8206-65EC8D00C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0726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>
                <a16:creationId xmlns:a16="http://schemas.microsoft.com/office/drawing/2014/main" id="{99E5D2A0-40B1-01D0-957A-479AC1F1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913" y="649288"/>
            <a:ext cx="255587" cy="339725"/>
          </a:xfrm>
          <a:prstGeom prst="ellipse">
            <a:avLst/>
          </a:prstGeom>
          <a:gradFill rotWithShape="1">
            <a:gsLst>
              <a:gs pos="0">
                <a:srgbClr val="FFFFFF">
                  <a:alpha val="79999"/>
                </a:srgbClr>
              </a:gs>
              <a:gs pos="100000">
                <a:srgbClr val="FFFFFF">
                  <a:alpha val="9999"/>
                </a:srgbClr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E3EB1172-58D3-EA2F-EDBD-76D64AD4995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09625" y="952500"/>
            <a:ext cx="481013" cy="1069975"/>
            <a:chOff x="6484111" y="2967038"/>
            <a:chExt cx="641184" cy="1069728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A4E3EEDD-E56E-7613-54CF-2FE526DDA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DED8FAEC-EF50-01B8-66FC-FA257D150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355314 h 298"/>
                  <a:gd name="T2" fmla="*/ 159772 w 67"/>
                  <a:gd name="T3" fmla="*/ 710627 h 298"/>
                  <a:gd name="T4" fmla="*/ 159772 w 67"/>
                  <a:gd name="T5" fmla="*/ 0 h 298"/>
                  <a:gd name="T6" fmla="*/ 0 w 67"/>
                  <a:gd name="T7" fmla="*/ 355314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066032E-5B90-58B9-E43E-71A89D4D9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710627 h 298"/>
                  <a:gd name="T4" fmla="*/ 157387 w 66"/>
                  <a:gd name="T5" fmla="*/ 355314 h 298"/>
                  <a:gd name="T6" fmla="*/ 0 w 66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45ADDFEE-7C64-807B-13AD-DDCAB1701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F445CB22-C27A-DB79-0D21-09404967600F}"/>
                </a:ext>
              </a:extLst>
            </p:cNvPr>
            <p:cNvGrpSpPr>
              <a:grpSpLocks/>
            </p:cNvGrpSpPr>
            <p:nvPr/>
          </p:nvGrpSpPr>
          <p:grpSpPr bwMode="auto"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8" name="Freeform 68">
                <a:extLst>
                  <a:ext uri="{FF2B5EF4-FFF2-40B4-BE49-F238E27FC236}">
                    <a16:creationId xmlns:a16="http://schemas.microsoft.com/office/drawing/2014/main" id="{E571FF46-5425-6FA5-52EF-CDA55047A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355314 h 298"/>
                  <a:gd name="T2" fmla="*/ 159772 w 67"/>
                  <a:gd name="T3" fmla="*/ 710627 h 298"/>
                  <a:gd name="T4" fmla="*/ 159772 w 67"/>
                  <a:gd name="T5" fmla="*/ 0 h 298"/>
                  <a:gd name="T6" fmla="*/ 0 w 67"/>
                  <a:gd name="T7" fmla="*/ 355314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69">
                <a:extLst>
                  <a:ext uri="{FF2B5EF4-FFF2-40B4-BE49-F238E27FC236}">
                    <a16:creationId xmlns:a16="http://schemas.microsoft.com/office/drawing/2014/main" id="{27051838-87C9-13AE-351B-022DCDE84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710627 h 298"/>
                  <a:gd name="T4" fmla="*/ 157387 w 66"/>
                  <a:gd name="T5" fmla="*/ 355314 h 298"/>
                  <a:gd name="T6" fmla="*/ 0 w 66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70">
                <a:extLst>
                  <a:ext uri="{FF2B5EF4-FFF2-40B4-BE49-F238E27FC236}">
                    <a16:creationId xmlns:a16="http://schemas.microsoft.com/office/drawing/2014/main" id="{3D2D173F-4C17-2850-8F7D-3F014DF77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B8E7BD-87B8-BBF7-7F91-482AC19B66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2125" y="3429000"/>
            <a:ext cx="53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0" y="2305800"/>
            <a:ext cx="3477600" cy="22464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3938" y="2305800"/>
            <a:ext cx="3477600" cy="2246400"/>
          </a:xfrm>
        </p:spPr>
        <p:txBody>
          <a:bodyPr anchor="ctr"/>
          <a:lstStyle>
            <a:lvl1pPr marL="0" indent="0" algn="ctr">
              <a:lnSpc>
                <a:spcPct val="125000"/>
              </a:lnSpc>
              <a:buNone/>
              <a:defRPr sz="1800" i="1">
                <a:solidFill>
                  <a:schemeClr val="tx1">
                    <a:alpha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2D911DA-F775-7825-737D-24A6D2DD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7553712-7EBB-C178-6B56-87AEACBE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9A1D60-FCBA-BB77-320B-B0E88D1D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226D-2D74-4886-89DC-017AFCFD6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7806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050" y="1685926"/>
            <a:ext cx="36963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652" y="1685926"/>
            <a:ext cx="36963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AFB288-78F6-1C02-D645-327DA769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24F39E-D0AB-9DF1-D6D0-19EA3FA6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28790-33DC-F12B-EDE9-2B600477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9FD8-8616-4433-8B0D-5EDA89A79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3639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50" y="395289"/>
            <a:ext cx="76599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49" y="1736732"/>
            <a:ext cx="3696300" cy="661912"/>
          </a:xfrm>
        </p:spPr>
        <p:txBody>
          <a:bodyPr anchor="b"/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50" y="2431256"/>
            <a:ext cx="36963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650" y="1736732"/>
            <a:ext cx="3696300" cy="662400"/>
          </a:xfrm>
        </p:spPr>
        <p:txBody>
          <a:bodyPr anchor="b"/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650" y="2431257"/>
            <a:ext cx="36963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94CCA3-1373-58B3-2383-909BDE8B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348B86-52EB-7A5D-B0A9-33DC5A2C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F294C9-F697-8D33-4889-CB61DCB3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2EB-3E61-4376-85B1-F8137B602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3538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95D205AB-3328-8FC4-1F7B-0A1B5D8D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14863" y="457200"/>
            <a:ext cx="4506912" cy="5915025"/>
            <a:chOff x="6153976" y="457964"/>
            <a:chExt cx="6009066" cy="5914582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BB48252A-2A8D-A537-5D63-AABBC4E54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3" name="Freeform 68">
                <a:extLst>
                  <a:ext uri="{FF2B5EF4-FFF2-40B4-BE49-F238E27FC236}">
                    <a16:creationId xmlns:a16="http://schemas.microsoft.com/office/drawing/2014/main" id="{8BA32B55-F862-1B93-87A1-99D4A3847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709613 h 298"/>
                  <a:gd name="T2" fmla="*/ 319088 w 67"/>
                  <a:gd name="T3" fmla="*/ 1419225 h 298"/>
                  <a:gd name="T4" fmla="*/ 319088 w 67"/>
                  <a:gd name="T5" fmla="*/ 0 h 298"/>
                  <a:gd name="T6" fmla="*/ 0 w 67"/>
                  <a:gd name="T7" fmla="*/ 709613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9">
                <a:extLst>
                  <a:ext uri="{FF2B5EF4-FFF2-40B4-BE49-F238E27FC236}">
                    <a16:creationId xmlns:a16="http://schemas.microsoft.com/office/drawing/2014/main" id="{6EAB5AC5-314B-E9CB-AF1D-86B92FE0DB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1419225 h 298"/>
                  <a:gd name="T4" fmla="*/ 314325 w 66"/>
                  <a:gd name="T5" fmla="*/ 709613 h 298"/>
                  <a:gd name="T6" fmla="*/ 0 w 66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0">
                <a:extLst>
                  <a:ext uri="{FF2B5EF4-FFF2-40B4-BE49-F238E27FC236}">
                    <a16:creationId xmlns:a16="http://schemas.microsoft.com/office/drawing/2014/main" id="{ADC2DF9F-AA5A-581F-CCBC-4C3D6D7F47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EF9D420B-555A-D990-F3E8-AFF057DC6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5" name="Oval 48">
                <a:extLst>
                  <a:ext uri="{FF2B5EF4-FFF2-40B4-BE49-F238E27FC236}">
                    <a16:creationId xmlns:a16="http://schemas.microsoft.com/office/drawing/2014/main" id="{FE4E9C84-7425-A6C7-3F34-39FB8CFB50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6" name="Group 49">
                <a:extLst>
                  <a:ext uri="{FF2B5EF4-FFF2-40B4-BE49-F238E27FC236}">
                    <a16:creationId xmlns:a16="http://schemas.microsoft.com/office/drawing/2014/main" id="{0D51C68C-6F08-C53B-E125-3BFF17DEEB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0B50840-BF1A-5565-A1E9-7C8F1EBCC5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1">
                  <a:extLst>
                    <a:ext uri="{FF2B5EF4-FFF2-40B4-BE49-F238E27FC236}">
                      <a16:creationId xmlns:a16="http://schemas.microsoft.com/office/drawing/2014/main" id="{1F8AAFD2-2314-480A-9C6E-9CE31ACEE3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61">
                  <a:extLst>
                    <a:ext uri="{FF2B5EF4-FFF2-40B4-BE49-F238E27FC236}">
                      <a16:creationId xmlns:a16="http://schemas.microsoft.com/office/drawing/2014/main" id="{97776EB8-ABB4-C34D-CED7-46EAC92D760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215E7887-E600-3E30-60E4-1DA9875EE1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84">
                  <a:extLst>
                    <a:ext uri="{FF2B5EF4-FFF2-40B4-BE49-F238E27FC236}">
                      <a16:creationId xmlns:a16="http://schemas.microsoft.com/office/drawing/2014/main" id="{00EA20CA-5197-A441-8BA0-A52FBCA6C6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7">
                  <a:extLst>
                    <a:ext uri="{FF2B5EF4-FFF2-40B4-BE49-F238E27FC236}">
                      <a16:creationId xmlns:a16="http://schemas.microsoft.com/office/drawing/2014/main" id="{C37C314C-A129-DE30-24B1-211ED1FBBF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0">
                  <a:extLst>
                    <a:ext uri="{FF2B5EF4-FFF2-40B4-BE49-F238E27FC236}">
                      <a16:creationId xmlns:a16="http://schemas.microsoft.com/office/drawing/2014/main" id="{311EBB14-96A0-8AEB-7D5E-6E33D58FAD4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1419225 h 298"/>
                    <a:gd name="T4" fmla="*/ 319088 w 67"/>
                    <a:gd name="T5" fmla="*/ 709613 h 298"/>
                    <a:gd name="T6" fmla="*/ 0 w 67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59">
                  <a:extLst>
                    <a:ext uri="{FF2B5EF4-FFF2-40B4-BE49-F238E27FC236}">
                      <a16:creationId xmlns:a16="http://schemas.microsoft.com/office/drawing/2014/main" id="{19A691FF-BA4B-B4B6-E485-A008359D9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2">
                  <a:extLst>
                    <a:ext uri="{FF2B5EF4-FFF2-40B4-BE49-F238E27FC236}">
                      <a16:creationId xmlns:a16="http://schemas.microsoft.com/office/drawing/2014/main" id="{3D158176-D199-48F3-7A44-645277B6E9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78036 h 166"/>
                    <a:gd name="T2" fmla="*/ 1228725 w 258"/>
                    <a:gd name="T3" fmla="*/ 761999 h 166"/>
                    <a:gd name="T4" fmla="*/ 771525 w 258"/>
                    <a:gd name="T5" fmla="*/ 156072 h 166"/>
                    <a:gd name="T6" fmla="*/ 0 w 258"/>
                    <a:gd name="T7" fmla="*/ 78036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35AB7D4F-17A5-B3CE-4DC1-5F83E896ED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79">
                  <a:extLst>
                    <a:ext uri="{FF2B5EF4-FFF2-40B4-BE49-F238E27FC236}">
                      <a16:creationId xmlns:a16="http://schemas.microsoft.com/office/drawing/2014/main" id="{C69F1123-89F8-9D0E-A77C-3B5D553012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82">
                  <a:extLst>
                    <a:ext uri="{FF2B5EF4-FFF2-40B4-BE49-F238E27FC236}">
                      <a16:creationId xmlns:a16="http://schemas.microsoft.com/office/drawing/2014/main" id="{13127A81-E2E9-E70A-F6FE-4FA614521AF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85">
                  <a:extLst>
                    <a:ext uri="{FF2B5EF4-FFF2-40B4-BE49-F238E27FC236}">
                      <a16:creationId xmlns:a16="http://schemas.microsoft.com/office/drawing/2014/main" id="{0B2925B3-C94E-A8A1-032A-046C677EE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88">
                  <a:extLst>
                    <a:ext uri="{FF2B5EF4-FFF2-40B4-BE49-F238E27FC236}">
                      <a16:creationId xmlns:a16="http://schemas.microsoft.com/office/drawing/2014/main" id="{D7A003CF-E16F-EF08-39D1-03F5650C8C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5" name="Group 78">
                  <a:extLst>
                    <a:ext uri="{FF2B5EF4-FFF2-40B4-BE49-F238E27FC236}">
                      <a16:creationId xmlns:a16="http://schemas.microsoft.com/office/drawing/2014/main" id="{7A15B8D6-AD52-7724-0834-351D0CC7F48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6" name="Line 63">
                    <a:extLst>
                      <a:ext uri="{FF2B5EF4-FFF2-40B4-BE49-F238E27FC236}">
                        <a16:creationId xmlns:a16="http://schemas.microsoft.com/office/drawing/2014/main" id="{A3D69372-DFFA-DDF4-19F5-F2012FAE71D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66">
                    <a:extLst>
                      <a:ext uri="{FF2B5EF4-FFF2-40B4-BE49-F238E27FC236}">
                        <a16:creationId xmlns:a16="http://schemas.microsoft.com/office/drawing/2014/main" id="{BD88ADB0-A43B-4090-96FD-37A2451A7CB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67">
                    <a:extLst>
                      <a:ext uri="{FF2B5EF4-FFF2-40B4-BE49-F238E27FC236}">
                        <a16:creationId xmlns:a16="http://schemas.microsoft.com/office/drawing/2014/main" id="{C6F07A36-FF83-345A-41F7-59790F3CB38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80">
                    <a:extLst>
                      <a:ext uri="{FF2B5EF4-FFF2-40B4-BE49-F238E27FC236}">
                        <a16:creationId xmlns:a16="http://schemas.microsoft.com/office/drawing/2014/main" id="{C7C17277-B407-D963-CDA2-3641045ABE5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83">
                    <a:extLst>
                      <a:ext uri="{FF2B5EF4-FFF2-40B4-BE49-F238E27FC236}">
                        <a16:creationId xmlns:a16="http://schemas.microsoft.com/office/drawing/2014/main" id="{5E7ED006-479E-A4BB-F253-ECCC713534A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86">
                    <a:extLst>
                      <a:ext uri="{FF2B5EF4-FFF2-40B4-BE49-F238E27FC236}">
                        <a16:creationId xmlns:a16="http://schemas.microsoft.com/office/drawing/2014/main" id="{5D143895-C33E-CA70-A2CD-219FD3DD09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89">
                    <a:extLst>
                      <a:ext uri="{FF2B5EF4-FFF2-40B4-BE49-F238E27FC236}">
                        <a16:creationId xmlns:a16="http://schemas.microsoft.com/office/drawing/2014/main" id="{564A23CD-547E-D338-54DA-44FB628A0B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" name="Group 50">
                <a:extLst>
                  <a:ext uri="{FF2B5EF4-FFF2-40B4-BE49-F238E27FC236}">
                    <a16:creationId xmlns:a16="http://schemas.microsoft.com/office/drawing/2014/main" id="{97254F81-72C8-7BE8-690B-DA33C862F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3" name="Group 56">
                  <a:extLst>
                    <a:ext uri="{FF2B5EF4-FFF2-40B4-BE49-F238E27FC236}">
                      <a16:creationId xmlns:a16="http://schemas.microsoft.com/office/drawing/2014/main" id="{5067BDE8-AB5C-2252-F8E7-7C2B269C58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57" name="Straight Connector 56" descr="&quot;&quot;">
                    <a:extLst>
                      <a:ext uri="{FF2B5EF4-FFF2-40B4-BE49-F238E27FC236}">
                        <a16:creationId xmlns:a16="http://schemas.microsoft.com/office/drawing/2014/main" id="{FC601940-5240-3D76-A46A-39104CC06793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H="1">
                    <a:off x="5628496" y="2997238"/>
                    <a:ext cx="0" cy="2209746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 descr="&quot;&quot;">
                    <a:extLst>
                      <a:ext uri="{FF2B5EF4-FFF2-40B4-BE49-F238E27FC236}">
                        <a16:creationId xmlns:a16="http://schemas.microsoft.com/office/drawing/2014/main" id="{7CD0B935-AEF9-3C13-0F8D-BE9B9774B6FB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0800000" flipH="1">
                    <a:off x="4746377" y="4414916"/>
                    <a:ext cx="176199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Rectangle 30" descr="&quot;&quot;">
                    <a:extLst>
                      <a:ext uri="{FF2B5EF4-FFF2-40B4-BE49-F238E27FC236}">
                        <a16:creationId xmlns:a16="http://schemas.microsoft.com/office/drawing/2014/main" id="{868DB88F-6590-73D9-9A0D-91ECD7B250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133144" y="3224495"/>
                    <a:ext cx="988460" cy="988938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60" name="Rectangle 30" descr="&quot;&quot;">
                    <a:extLst>
                      <a:ext uri="{FF2B5EF4-FFF2-40B4-BE49-F238E27FC236}">
                        <a16:creationId xmlns:a16="http://schemas.microsoft.com/office/drawing/2014/main" id="{1E5E483A-4226-0E54-80ED-7164A9E1053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323640" y="3070744"/>
                    <a:ext cx="607468" cy="607967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4" name="Group 57">
                  <a:extLst>
                    <a:ext uri="{FF2B5EF4-FFF2-40B4-BE49-F238E27FC236}">
                      <a16:creationId xmlns:a16="http://schemas.microsoft.com/office/drawing/2014/main" id="{5EF7BB11-F87D-A889-086F-515B4AC58D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5" name="Freeform: Shape 58">
                    <a:extLst>
                      <a:ext uri="{FF2B5EF4-FFF2-40B4-BE49-F238E27FC236}">
                        <a16:creationId xmlns:a16="http://schemas.microsoft.com/office/drawing/2014/main" id="{DFE14814-F382-D123-710C-4929F148E0F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T0" fmla="*/ 892801 w 892801"/>
                      <a:gd name="T1" fmla="*/ 0 h 1794975"/>
                      <a:gd name="T2" fmla="*/ 892801 w 892801"/>
                      <a:gd name="T3" fmla="*/ 1434622 h 1794975"/>
                      <a:gd name="T4" fmla="*/ 845919 w 892801"/>
                      <a:gd name="T5" fmla="*/ 1533379 h 1794975"/>
                      <a:gd name="T6" fmla="*/ 440820 w 892801"/>
                      <a:gd name="T7" fmla="*/ 1794916 h 1794975"/>
                      <a:gd name="T8" fmla="*/ 379878 w 892801"/>
                      <a:gd name="T9" fmla="*/ 1791253 h 1794975"/>
                      <a:gd name="T10" fmla="*/ 763083 w 892801"/>
                      <a:gd name="T11" fmla="*/ 100140 h 1794975"/>
                      <a:gd name="T12" fmla="*/ 892801 w 892801"/>
                      <a:gd name="T13" fmla="*/ 0 h 17949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9">
                    <a:extLst>
                      <a:ext uri="{FF2B5EF4-FFF2-40B4-BE49-F238E27FC236}">
                        <a16:creationId xmlns:a16="http://schemas.microsoft.com/office/drawing/2014/main" id="{112861DA-3272-2176-8A5C-4FB4F11A3F9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T0" fmla="*/ 191 w 893183"/>
                      <a:gd name="T1" fmla="*/ 0 h 1795123"/>
                      <a:gd name="T2" fmla="*/ 130101 w 893183"/>
                      <a:gd name="T3" fmla="*/ 100288 h 1795123"/>
                      <a:gd name="T4" fmla="*/ 513306 w 893183"/>
                      <a:gd name="T5" fmla="*/ 1791401 h 1795123"/>
                      <a:gd name="T6" fmla="*/ 47265 w 893183"/>
                      <a:gd name="T7" fmla="*/ 1533527 h 1795123"/>
                      <a:gd name="T8" fmla="*/ 192 w 893183"/>
                      <a:gd name="T9" fmla="*/ 1434367 h 1795123"/>
                      <a:gd name="T10" fmla="*/ 192 w 893183"/>
                      <a:gd name="T11" fmla="*/ 1438981 h 1795123"/>
                      <a:gd name="T12" fmla="*/ 0 w 893183"/>
                      <a:gd name="T13" fmla="*/ 1439386 h 1795123"/>
                      <a:gd name="T14" fmla="*/ 0 w 893183"/>
                      <a:gd name="T15" fmla="*/ 4764 h 1795123"/>
                      <a:gd name="T16" fmla="*/ 191 w 893183"/>
                      <a:gd name="T17" fmla="*/ 4616 h 1795123"/>
                      <a:gd name="T18" fmla="*/ 191 w 893183"/>
                      <a:gd name="T19" fmla="*/ 0 h 1795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" name="Group 51">
                <a:extLst>
                  <a:ext uri="{FF2B5EF4-FFF2-40B4-BE49-F238E27FC236}">
                    <a16:creationId xmlns:a16="http://schemas.microsoft.com/office/drawing/2014/main" id="{0BE2EF78-50B1-AB2E-D42F-3812ABBAC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49" name="Group 52">
                  <a:extLst>
                    <a:ext uri="{FF2B5EF4-FFF2-40B4-BE49-F238E27FC236}">
                      <a16:creationId xmlns:a16="http://schemas.microsoft.com/office/drawing/2014/main" id="{25BB1979-E563-0320-70F1-527AFE4EED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1" name="Freeform 68">
                    <a:extLst>
                      <a:ext uri="{FF2B5EF4-FFF2-40B4-BE49-F238E27FC236}">
                        <a16:creationId xmlns:a16="http://schemas.microsoft.com/office/drawing/2014/main" id="{EFED89DF-5151-3B3B-C3F4-D328FCC6FD2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709613 h 298"/>
                      <a:gd name="T2" fmla="*/ 319088 w 67"/>
                      <a:gd name="T3" fmla="*/ 1419225 h 298"/>
                      <a:gd name="T4" fmla="*/ 319088 w 67"/>
                      <a:gd name="T5" fmla="*/ 0 h 298"/>
                      <a:gd name="T6" fmla="*/ 0 w 67"/>
                      <a:gd name="T7" fmla="*/ 709613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69">
                    <a:extLst>
                      <a:ext uri="{FF2B5EF4-FFF2-40B4-BE49-F238E27FC236}">
                        <a16:creationId xmlns:a16="http://schemas.microsoft.com/office/drawing/2014/main" id="{C656287B-1F28-48E1-54D9-9513EC02638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1419225 h 298"/>
                      <a:gd name="T4" fmla="*/ 314325 w 66"/>
                      <a:gd name="T5" fmla="*/ 709613 h 298"/>
                      <a:gd name="T6" fmla="*/ 0 w 66"/>
                      <a:gd name="T7" fmla="*/ 0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Line 70">
                  <a:extLst>
                    <a:ext uri="{FF2B5EF4-FFF2-40B4-BE49-F238E27FC236}">
                      <a16:creationId xmlns:a16="http://schemas.microsoft.com/office/drawing/2014/main" id="{98C007C2-28F6-1A86-4BBC-4D6023C7ED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540897E3-DF5B-FC45-4D6C-A23EA9C80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C15DB4F8-BC79-97F4-B237-36932C5F8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B0C3E6E7-6E00-DA5D-1091-81555815F8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3" name="Freeform 64">
                  <a:extLst>
                    <a:ext uri="{FF2B5EF4-FFF2-40B4-BE49-F238E27FC236}">
                      <a16:creationId xmlns:a16="http://schemas.microsoft.com/office/drawing/2014/main" id="{3C8C08B9-5709-ADC3-25A0-941B469B40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81">
                  <a:extLst>
                    <a:ext uri="{FF2B5EF4-FFF2-40B4-BE49-F238E27FC236}">
                      <a16:creationId xmlns:a16="http://schemas.microsoft.com/office/drawing/2014/main" id="{FC807730-4172-5B8B-B461-F59179579F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61">
                  <a:extLst>
                    <a:ext uri="{FF2B5EF4-FFF2-40B4-BE49-F238E27FC236}">
                      <a16:creationId xmlns:a16="http://schemas.microsoft.com/office/drawing/2014/main" id="{D65703E9-6837-763A-19BE-EAE768E446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78">
                  <a:extLst>
                    <a:ext uri="{FF2B5EF4-FFF2-40B4-BE49-F238E27FC236}">
                      <a16:creationId xmlns:a16="http://schemas.microsoft.com/office/drawing/2014/main" id="{7DD3AADB-0F42-BCA1-0BBC-B98D407734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84">
                  <a:extLst>
                    <a:ext uri="{FF2B5EF4-FFF2-40B4-BE49-F238E27FC236}">
                      <a16:creationId xmlns:a16="http://schemas.microsoft.com/office/drawing/2014/main" id="{023E7D93-9512-09BE-F62C-28C672C8022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A6D6E063-E903-93F6-540C-7A4464E39F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60">
                  <a:extLst>
                    <a:ext uri="{FF2B5EF4-FFF2-40B4-BE49-F238E27FC236}">
                      <a16:creationId xmlns:a16="http://schemas.microsoft.com/office/drawing/2014/main" id="{EC8D4D28-2912-1AF1-C510-37DA260FCC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1419225 h 298"/>
                    <a:gd name="T4" fmla="*/ 319088 w 67"/>
                    <a:gd name="T5" fmla="*/ 709613 h 298"/>
                    <a:gd name="T6" fmla="*/ 0 w 67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59">
                  <a:extLst>
                    <a:ext uri="{FF2B5EF4-FFF2-40B4-BE49-F238E27FC236}">
                      <a16:creationId xmlns:a16="http://schemas.microsoft.com/office/drawing/2014/main" id="{49B5955E-1BD5-4059-41E8-7810D6FC26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62">
                  <a:extLst>
                    <a:ext uri="{FF2B5EF4-FFF2-40B4-BE49-F238E27FC236}">
                      <a16:creationId xmlns:a16="http://schemas.microsoft.com/office/drawing/2014/main" id="{06CCC7A4-6E14-C840-6F0B-C792434126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78036 h 166"/>
                    <a:gd name="T2" fmla="*/ 1228725 w 258"/>
                    <a:gd name="T3" fmla="*/ 761999 h 166"/>
                    <a:gd name="T4" fmla="*/ 771525 w 258"/>
                    <a:gd name="T5" fmla="*/ 156072 h 166"/>
                    <a:gd name="T6" fmla="*/ 0 w 258"/>
                    <a:gd name="T7" fmla="*/ 78036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65">
                  <a:extLst>
                    <a:ext uri="{FF2B5EF4-FFF2-40B4-BE49-F238E27FC236}">
                      <a16:creationId xmlns:a16="http://schemas.microsoft.com/office/drawing/2014/main" id="{846A7818-93C2-5E8B-8520-E71AC91F72D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79">
                  <a:extLst>
                    <a:ext uri="{FF2B5EF4-FFF2-40B4-BE49-F238E27FC236}">
                      <a16:creationId xmlns:a16="http://schemas.microsoft.com/office/drawing/2014/main" id="{E89ED46C-04A8-37C8-E430-9C55DF3843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82">
                  <a:extLst>
                    <a:ext uri="{FF2B5EF4-FFF2-40B4-BE49-F238E27FC236}">
                      <a16:creationId xmlns:a16="http://schemas.microsoft.com/office/drawing/2014/main" id="{9DEB91A3-4C0E-4053-6B4B-A997C45636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85">
                  <a:extLst>
                    <a:ext uri="{FF2B5EF4-FFF2-40B4-BE49-F238E27FC236}">
                      <a16:creationId xmlns:a16="http://schemas.microsoft.com/office/drawing/2014/main" id="{42EB2A49-8B86-688A-3B8D-832C5EC0BD8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88">
                  <a:extLst>
                    <a:ext uri="{FF2B5EF4-FFF2-40B4-BE49-F238E27FC236}">
                      <a16:creationId xmlns:a16="http://schemas.microsoft.com/office/drawing/2014/main" id="{0914A41F-2786-7988-0957-07C8190EC7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7" name="Group 40">
                  <a:extLst>
                    <a:ext uri="{FF2B5EF4-FFF2-40B4-BE49-F238E27FC236}">
                      <a16:creationId xmlns:a16="http://schemas.microsoft.com/office/drawing/2014/main" id="{264AF729-314C-89EC-EAD8-2F42ADE13E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38" name="Line 63">
                    <a:extLst>
                      <a:ext uri="{FF2B5EF4-FFF2-40B4-BE49-F238E27FC236}">
                        <a16:creationId xmlns:a16="http://schemas.microsoft.com/office/drawing/2014/main" id="{2625528B-0456-D525-3958-91B17254D88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66">
                    <a:extLst>
                      <a:ext uri="{FF2B5EF4-FFF2-40B4-BE49-F238E27FC236}">
                        <a16:creationId xmlns:a16="http://schemas.microsoft.com/office/drawing/2014/main" id="{C2863C71-DEE9-441D-22DB-0FE03A21E50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67">
                    <a:extLst>
                      <a:ext uri="{FF2B5EF4-FFF2-40B4-BE49-F238E27FC236}">
                        <a16:creationId xmlns:a16="http://schemas.microsoft.com/office/drawing/2014/main" id="{D42E455D-DFB7-756B-B503-40D5AF874E1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80">
                    <a:extLst>
                      <a:ext uri="{FF2B5EF4-FFF2-40B4-BE49-F238E27FC236}">
                        <a16:creationId xmlns:a16="http://schemas.microsoft.com/office/drawing/2014/main" id="{0FE854A0-C26C-D155-38D0-35FDD695E30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83">
                    <a:extLst>
                      <a:ext uri="{FF2B5EF4-FFF2-40B4-BE49-F238E27FC236}">
                        <a16:creationId xmlns:a16="http://schemas.microsoft.com/office/drawing/2014/main" id="{D1E1E5B4-6F0A-B24C-64B6-F2EEDD8D40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86">
                    <a:extLst>
                      <a:ext uri="{FF2B5EF4-FFF2-40B4-BE49-F238E27FC236}">
                        <a16:creationId xmlns:a16="http://schemas.microsoft.com/office/drawing/2014/main" id="{0F6B6F3D-D59F-CC37-6D77-BC9BC70CD70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89">
                    <a:extLst>
                      <a:ext uri="{FF2B5EF4-FFF2-40B4-BE49-F238E27FC236}">
                        <a16:creationId xmlns:a16="http://schemas.microsoft.com/office/drawing/2014/main" id="{6081C4A6-6B56-4636-3FD3-7A0AE4C3A5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7A0B0F73-C82E-4373-347C-F49ED54149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5" name="Group 18">
                  <a:extLst>
                    <a:ext uri="{FF2B5EF4-FFF2-40B4-BE49-F238E27FC236}">
                      <a16:creationId xmlns:a16="http://schemas.microsoft.com/office/drawing/2014/main" id="{42219C34-0637-9704-14AB-85760F1A03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9" name="Straight Connector 18" descr="&quot;&quot;">
                    <a:extLst>
                      <a:ext uri="{FF2B5EF4-FFF2-40B4-BE49-F238E27FC236}">
                        <a16:creationId xmlns:a16="http://schemas.microsoft.com/office/drawing/2014/main" id="{7E42C836-F8E5-0FB5-E708-8A3D90C29852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H="1">
                    <a:off x="5630741" y="2997237"/>
                    <a:ext cx="0" cy="2209746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 descr="&quot;&quot;">
                    <a:extLst>
                      <a:ext uri="{FF2B5EF4-FFF2-40B4-BE49-F238E27FC236}">
                        <a16:creationId xmlns:a16="http://schemas.microsoft.com/office/drawing/2014/main" id="{40EAF30A-7A20-5AA3-417A-9EAB3E2A070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0800000" flipH="1">
                    <a:off x="4750868" y="4414915"/>
                    <a:ext cx="176199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angle 30" descr="&quot;&quot;">
                    <a:extLst>
                      <a:ext uri="{FF2B5EF4-FFF2-40B4-BE49-F238E27FC236}">
                        <a16:creationId xmlns:a16="http://schemas.microsoft.com/office/drawing/2014/main" id="{639DB036-2E04-7DA1-814A-9CB46EB1C6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139879" y="3224492"/>
                    <a:ext cx="988460" cy="988939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" name="Rectangle 30" descr="&quot;&quot;">
                    <a:extLst>
                      <a:ext uri="{FF2B5EF4-FFF2-40B4-BE49-F238E27FC236}">
                        <a16:creationId xmlns:a16="http://schemas.microsoft.com/office/drawing/2014/main" id="{30269940-41E8-93FE-491D-CD75D64E86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330375" y="3070744"/>
                    <a:ext cx="607468" cy="607966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6" name="Group 19">
                  <a:extLst>
                    <a:ext uri="{FF2B5EF4-FFF2-40B4-BE49-F238E27FC236}">
                      <a16:creationId xmlns:a16="http://schemas.microsoft.com/office/drawing/2014/main" id="{49C52DB0-1D4B-9BC5-D607-48F3448D80C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7" name="Freeform: Shape 20">
                    <a:extLst>
                      <a:ext uri="{FF2B5EF4-FFF2-40B4-BE49-F238E27FC236}">
                        <a16:creationId xmlns:a16="http://schemas.microsoft.com/office/drawing/2014/main" id="{8C88828A-2B1D-C8EB-DFF8-C87D034B25B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T0" fmla="*/ 892801 w 892801"/>
                      <a:gd name="T1" fmla="*/ 0 h 1794975"/>
                      <a:gd name="T2" fmla="*/ 892801 w 892801"/>
                      <a:gd name="T3" fmla="*/ 1434622 h 1794975"/>
                      <a:gd name="T4" fmla="*/ 845919 w 892801"/>
                      <a:gd name="T5" fmla="*/ 1533379 h 1794975"/>
                      <a:gd name="T6" fmla="*/ 440820 w 892801"/>
                      <a:gd name="T7" fmla="*/ 1794916 h 1794975"/>
                      <a:gd name="T8" fmla="*/ 379878 w 892801"/>
                      <a:gd name="T9" fmla="*/ 1791253 h 1794975"/>
                      <a:gd name="T10" fmla="*/ 763083 w 892801"/>
                      <a:gd name="T11" fmla="*/ 100140 h 1794975"/>
                      <a:gd name="T12" fmla="*/ 892801 w 892801"/>
                      <a:gd name="T13" fmla="*/ 0 h 17949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21">
                    <a:extLst>
                      <a:ext uri="{FF2B5EF4-FFF2-40B4-BE49-F238E27FC236}">
                        <a16:creationId xmlns:a16="http://schemas.microsoft.com/office/drawing/2014/main" id="{08E58D75-A038-0C9C-986A-7D3E058469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T0" fmla="*/ 191 w 893183"/>
                      <a:gd name="T1" fmla="*/ 0 h 1795123"/>
                      <a:gd name="T2" fmla="*/ 130101 w 893183"/>
                      <a:gd name="T3" fmla="*/ 100288 h 1795123"/>
                      <a:gd name="T4" fmla="*/ 513306 w 893183"/>
                      <a:gd name="T5" fmla="*/ 1791401 h 1795123"/>
                      <a:gd name="T6" fmla="*/ 47265 w 893183"/>
                      <a:gd name="T7" fmla="*/ 1533527 h 1795123"/>
                      <a:gd name="T8" fmla="*/ 192 w 893183"/>
                      <a:gd name="T9" fmla="*/ 1434367 h 1795123"/>
                      <a:gd name="T10" fmla="*/ 192 w 893183"/>
                      <a:gd name="T11" fmla="*/ 1438981 h 1795123"/>
                      <a:gd name="T12" fmla="*/ 0 w 893183"/>
                      <a:gd name="T13" fmla="*/ 1439386 h 1795123"/>
                      <a:gd name="T14" fmla="*/ 0 w 893183"/>
                      <a:gd name="T15" fmla="*/ 4764 h 1795123"/>
                      <a:gd name="T16" fmla="*/ 191 w 893183"/>
                      <a:gd name="T17" fmla="*/ 4616 h 1795123"/>
                      <a:gd name="T18" fmla="*/ 191 w 893183"/>
                      <a:gd name="T19" fmla="*/ 0 h 1795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B7987EFF-1DD1-C228-AB85-7E3358F16E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" name="Group 14">
                  <a:extLst>
                    <a:ext uri="{FF2B5EF4-FFF2-40B4-BE49-F238E27FC236}">
                      <a16:creationId xmlns:a16="http://schemas.microsoft.com/office/drawing/2014/main" id="{EE386862-75BE-9666-3C56-5BAAA26256C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3" name="Freeform 68">
                    <a:extLst>
                      <a:ext uri="{FF2B5EF4-FFF2-40B4-BE49-F238E27FC236}">
                        <a16:creationId xmlns:a16="http://schemas.microsoft.com/office/drawing/2014/main" id="{9CC5BAE2-1453-BFD6-9BF7-E024B1955C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709613 h 298"/>
                      <a:gd name="T2" fmla="*/ 319088 w 67"/>
                      <a:gd name="T3" fmla="*/ 1419225 h 298"/>
                      <a:gd name="T4" fmla="*/ 319088 w 67"/>
                      <a:gd name="T5" fmla="*/ 0 h 298"/>
                      <a:gd name="T6" fmla="*/ 0 w 67"/>
                      <a:gd name="T7" fmla="*/ 709613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69">
                    <a:extLst>
                      <a:ext uri="{FF2B5EF4-FFF2-40B4-BE49-F238E27FC236}">
                        <a16:creationId xmlns:a16="http://schemas.microsoft.com/office/drawing/2014/main" id="{BFD6CFB3-DD9E-CFAB-1FC4-B71648B2FA6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1419225 h 298"/>
                      <a:gd name="T4" fmla="*/ 314325 w 66"/>
                      <a:gd name="T5" fmla="*/ 709613 h 298"/>
                      <a:gd name="T6" fmla="*/ 0 w 66"/>
                      <a:gd name="T7" fmla="*/ 0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Line 70">
                  <a:extLst>
                    <a:ext uri="{FF2B5EF4-FFF2-40B4-BE49-F238E27FC236}">
                      <a16:creationId xmlns:a16="http://schemas.microsoft.com/office/drawing/2014/main" id="{BBE3DC27-C68E-424A-6410-3E228EF03C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6" name="Date Placeholder 2">
            <a:extLst>
              <a:ext uri="{FF2B5EF4-FFF2-40B4-BE49-F238E27FC236}">
                <a16:creationId xmlns:a16="http://schemas.microsoft.com/office/drawing/2014/main" id="{510C379E-2024-81C9-0E0F-E392ABE9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74EFC-27E3-497E-A363-1EC31D117E9E}" type="datetimeFigureOut">
              <a:rPr lang="en-US"/>
              <a:pPr>
                <a:defRPr/>
              </a:pPr>
              <a:t>4/3/2026</a:t>
            </a:fld>
            <a:endParaRPr lang="en-US"/>
          </a:p>
        </p:txBody>
      </p:sp>
      <p:sp>
        <p:nvSpPr>
          <p:cNvPr id="87" name="Footer Placeholder 3">
            <a:extLst>
              <a:ext uri="{FF2B5EF4-FFF2-40B4-BE49-F238E27FC236}">
                <a16:creationId xmlns:a16="http://schemas.microsoft.com/office/drawing/2014/main" id="{D96E430A-4DF3-E841-37D4-381C7051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" name="Slide Number Placeholder 4">
            <a:extLst>
              <a:ext uri="{FF2B5EF4-FFF2-40B4-BE49-F238E27FC236}">
                <a16:creationId xmlns:a16="http://schemas.microsoft.com/office/drawing/2014/main" id="{531E5705-2DA3-4D0B-8B61-32703BEF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FE29-D75E-49A8-B9EA-494076F76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6277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F6236F-1068-0B94-D06D-E5521D46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88AB37-3DC6-944A-3237-DF477490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22AF3C-A746-7322-F454-A312FC77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EF60-2067-4143-B45E-C17A7B50F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04888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5E1247-146C-12DC-F1B7-F708587DB0CE}"/>
              </a:ext>
            </a:extLst>
          </p:cNvPr>
          <p:cNvCxnSpPr>
            <a:cxnSpLocks/>
          </p:cNvCxnSpPr>
          <p:nvPr/>
        </p:nvCxnSpPr>
        <p:spPr>
          <a:xfrm>
            <a:off x="3735388" y="539750"/>
            <a:ext cx="0" cy="57785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1" y="955675"/>
            <a:ext cx="2648700" cy="138499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638" y="882652"/>
            <a:ext cx="4320000" cy="48958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051" y="2584760"/>
            <a:ext cx="2648700" cy="319374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32CCDD8-B369-710E-5233-7A2170B1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53BB4E-3F49-A374-681A-5B972571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34BC6E7-6B38-1776-6B0D-81500F19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4D1C7-F809-43E8-88BB-A472573F5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939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8AD00C-E926-6573-42EF-5EFDB4CB847B}"/>
              </a:ext>
            </a:extLst>
          </p:cNvPr>
          <p:cNvCxnSpPr>
            <a:cxnSpLocks/>
          </p:cNvCxnSpPr>
          <p:nvPr/>
        </p:nvCxnSpPr>
        <p:spPr>
          <a:xfrm>
            <a:off x="3735388" y="539750"/>
            <a:ext cx="0" cy="57785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0" y="955457"/>
            <a:ext cx="2648700" cy="138499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2900" y="540001"/>
            <a:ext cx="4586288" cy="5238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500" y="2584759"/>
            <a:ext cx="2648700" cy="3284229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C581059-29E1-4B22-7898-DB8A78A5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C272824-4D78-626A-F0F6-92E93756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47FC0C5-F90A-2EAB-B1CE-6DD8E76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C67-1117-434C-BFFB-0419F4CFC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0726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D1051-28C3-571F-6804-92FE32E7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65BC-F882-84DE-9715-08F717F0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B2B03-5345-0004-8D51-D36C7E9B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C8EF-2406-4123-935E-EA7C33217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880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51134-2A25-DFFC-150F-97FC3FB7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62BD8-5F8E-8246-096C-01BD8B72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10EE-BE7F-EE90-FEF9-0E3C8826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B20D-8E6B-44E6-94B9-CA05A634C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63827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B9F99205-695A-1D84-486B-349CF8EA1C07}"/>
              </a:ext>
            </a:extLst>
          </p:cNvPr>
          <p:cNvSpPr/>
          <p:nvPr userDrawn="1"/>
        </p:nvSpPr>
        <p:spPr>
          <a:xfrm>
            <a:off x="3336925" y="0"/>
            <a:ext cx="5807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9955D884-EA52-4FE9-91FC-48BF071D57C8}"/>
              </a:ext>
            </a:extLst>
          </p:cNvPr>
          <p:cNvCxnSpPr>
            <a:cxnSpLocks/>
          </p:cNvCxnSpPr>
          <p:nvPr userDrawn="1"/>
        </p:nvCxnSpPr>
        <p:spPr>
          <a:xfrm>
            <a:off x="1466850" y="2511425"/>
            <a:ext cx="4048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31" y="430521"/>
            <a:ext cx="2541799" cy="1847528"/>
          </a:xfrm>
        </p:spPr>
        <p:txBody>
          <a:bodyPr>
            <a:no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397731" y="2745611"/>
            <a:ext cx="2541799" cy="3499611"/>
          </a:xfrm>
        </p:spPr>
        <p:txBody>
          <a:bodyPr/>
          <a:lstStyle>
            <a:lvl1pPr marL="0" indent="0" algn="ctr">
              <a:buNone/>
              <a:defRPr lang="en-US" sz="1500" kern="1200" spc="38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734991" y="430521"/>
            <a:ext cx="5011278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88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CF63D720-AA31-00EC-C13A-E87F30F8CEED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FEB4224-09BF-6ACF-8847-178F2600D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5738" y="5634038"/>
            <a:ext cx="1662112" cy="1177925"/>
            <a:chOff x="4987925" y="2840038"/>
            <a:chExt cx="2216150" cy="1177924"/>
          </a:xfrm>
        </p:grpSpPr>
        <p:sp>
          <p:nvSpPr>
            <p:cNvPr id="5" name="Rectangle 4" descr="&quot;&quot;">
              <a:extLst>
                <a:ext uri="{FF2B5EF4-FFF2-40B4-BE49-F238E27FC236}">
                  <a16:creationId xmlns:a16="http://schemas.microsoft.com/office/drawing/2014/main" id="{BF03875A-0C46-36F6-5740-A9E84557D2C0}"/>
                </a:ext>
              </a:extLst>
            </p:cNvPr>
            <p:cNvSpPr>
              <a:spLocks/>
            </p:cNvSpPr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8E0A2D54-D9DC-2CAD-C26E-42427E171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305D4AF7-0A93-A057-0029-63E006D4C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04D4FDA6-12AC-78B4-92D5-5B79CCC873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A15E9EC4-EBE6-B5F3-D296-37B4CDD3EA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597D426C-3715-CDC7-F5BF-498CA4BAB2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92EFB1E1-12F6-9BF3-4E41-EB2B8305A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9" name="Freeform 68">
                  <a:extLst>
                    <a:ext uri="{FF2B5EF4-FFF2-40B4-BE49-F238E27FC236}">
                      <a16:creationId xmlns:a16="http://schemas.microsoft.com/office/drawing/2014/main" id="{E9C2D5F2-2897-AEAE-9EE8-96F8A3B9671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69">
                  <a:extLst>
                    <a:ext uri="{FF2B5EF4-FFF2-40B4-BE49-F238E27FC236}">
                      <a16:creationId xmlns:a16="http://schemas.microsoft.com/office/drawing/2014/main" id="{58EB9218-4FF1-2555-FAAD-54690F66EC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70">
                  <a:extLst>
                    <a:ext uri="{FF2B5EF4-FFF2-40B4-BE49-F238E27FC236}">
                      <a16:creationId xmlns:a16="http://schemas.microsoft.com/office/drawing/2014/main" id="{68AD7A17-6241-AEFB-5EB4-E80E92226A3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8EE77633-E3F9-88E3-9106-6E52A234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1455738" y="49213"/>
            <a:ext cx="1662112" cy="1177925"/>
            <a:chOff x="4987925" y="2840038"/>
            <a:chExt cx="2216150" cy="1177924"/>
          </a:xfrm>
        </p:grpSpPr>
        <p:sp>
          <p:nvSpPr>
            <p:cNvPr id="16" name="Rectangle 15" descr="&quot;&quot;">
              <a:extLst>
                <a:ext uri="{FF2B5EF4-FFF2-40B4-BE49-F238E27FC236}">
                  <a16:creationId xmlns:a16="http://schemas.microsoft.com/office/drawing/2014/main" id="{9B2E4AF4-BB6D-5450-F950-95A1AC17D895}"/>
                </a:ext>
              </a:extLst>
            </p:cNvPr>
            <p:cNvSpPr>
              <a:spLocks/>
            </p:cNvSpPr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AFB5C869-3B5F-B6EA-0B42-BFE31CE4D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8" name="Group 21">
                <a:extLst>
                  <a:ext uri="{FF2B5EF4-FFF2-40B4-BE49-F238E27FC236}">
                    <a16:creationId xmlns:a16="http://schemas.microsoft.com/office/drawing/2014/main" id="{74E9F1F9-BF54-3F27-C47B-A05C6776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3" name="Freeform 68">
                  <a:extLst>
                    <a:ext uri="{FF2B5EF4-FFF2-40B4-BE49-F238E27FC236}">
                      <a16:creationId xmlns:a16="http://schemas.microsoft.com/office/drawing/2014/main" id="{00CA3E0A-3FB2-96B3-8111-74A705F73A2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69">
                  <a:extLst>
                    <a:ext uri="{FF2B5EF4-FFF2-40B4-BE49-F238E27FC236}">
                      <a16:creationId xmlns:a16="http://schemas.microsoft.com/office/drawing/2014/main" id="{FF24E2AB-2461-051B-1991-98611895F8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70">
                  <a:extLst>
                    <a:ext uri="{FF2B5EF4-FFF2-40B4-BE49-F238E27FC236}">
                      <a16:creationId xmlns:a16="http://schemas.microsoft.com/office/drawing/2014/main" id="{1947001C-DA2C-F910-0CB7-FA870687B6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2">
                <a:extLst>
                  <a:ext uri="{FF2B5EF4-FFF2-40B4-BE49-F238E27FC236}">
                    <a16:creationId xmlns:a16="http://schemas.microsoft.com/office/drawing/2014/main" id="{F851B105-72DA-3420-E9EA-23A1A2B4F5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0" name="Freeform 68">
                  <a:extLst>
                    <a:ext uri="{FF2B5EF4-FFF2-40B4-BE49-F238E27FC236}">
                      <a16:creationId xmlns:a16="http://schemas.microsoft.com/office/drawing/2014/main" id="{E593BEF1-E96B-A92D-3B0D-0CE3F59F44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69">
                  <a:extLst>
                    <a:ext uri="{FF2B5EF4-FFF2-40B4-BE49-F238E27FC236}">
                      <a16:creationId xmlns:a16="http://schemas.microsoft.com/office/drawing/2014/main" id="{F52C7C48-2971-EB7C-AE8D-2C4C7A01FCE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Line 70">
                  <a:extLst>
                    <a:ext uri="{FF2B5EF4-FFF2-40B4-BE49-F238E27FC236}">
                      <a16:creationId xmlns:a16="http://schemas.microsoft.com/office/drawing/2014/main" id="{E5252441-176C-3FD0-1B87-6B6C9A98FB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82" y="995760"/>
            <a:ext cx="3878145" cy="4869882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4991101" y="430213"/>
            <a:ext cx="3746897" cy="599757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53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>
            <a:extLst>
              <a:ext uri="{FF2B5EF4-FFF2-40B4-BE49-F238E27FC236}">
                <a16:creationId xmlns:a16="http://schemas.microsoft.com/office/drawing/2014/main" id="{C5634254-8AB9-54EC-1935-6D2BEB164E75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91473758-69BE-7A81-2C44-2EC15CBF2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55738" y="5634038"/>
            <a:ext cx="1662112" cy="1177925"/>
            <a:chOff x="4987925" y="2840038"/>
            <a:chExt cx="2216150" cy="1177924"/>
          </a:xfrm>
        </p:grpSpPr>
        <p:sp>
          <p:nvSpPr>
            <p:cNvPr id="5" name="Rectangle 4" descr="&quot;&quot;">
              <a:extLst>
                <a:ext uri="{FF2B5EF4-FFF2-40B4-BE49-F238E27FC236}">
                  <a16:creationId xmlns:a16="http://schemas.microsoft.com/office/drawing/2014/main" id="{65B4E5CE-5B48-512C-22B7-DB4A1E217A22}"/>
                </a:ext>
              </a:extLst>
            </p:cNvPr>
            <p:cNvSpPr>
              <a:spLocks/>
            </p:cNvSpPr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26A156EE-77AB-9DE1-2856-168F7962F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13F7B66C-E1EC-9306-D870-9230A929C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C32EB652-5DA4-3824-B253-810ED2CFBFE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EC4AA8F1-00F6-C5C9-6A62-E27C9D8C3A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BEB52888-C65E-56BA-E27E-1C86B119A9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989647FF-5D80-3845-F24A-2D7148019A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9" name="Freeform 68">
                  <a:extLst>
                    <a:ext uri="{FF2B5EF4-FFF2-40B4-BE49-F238E27FC236}">
                      <a16:creationId xmlns:a16="http://schemas.microsoft.com/office/drawing/2014/main" id="{BFD9C1C4-557D-C537-8898-F31A6C9F3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69">
                  <a:extLst>
                    <a:ext uri="{FF2B5EF4-FFF2-40B4-BE49-F238E27FC236}">
                      <a16:creationId xmlns:a16="http://schemas.microsoft.com/office/drawing/2014/main" id="{533423F6-34A1-C3D9-9110-156EBFDE55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70">
                  <a:extLst>
                    <a:ext uri="{FF2B5EF4-FFF2-40B4-BE49-F238E27FC236}">
                      <a16:creationId xmlns:a16="http://schemas.microsoft.com/office/drawing/2014/main" id="{D15B19EB-AEF3-F10B-6E6B-8BE82B57591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04C63B06-B210-CA4B-486D-41E23F5CC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1455738" y="49213"/>
            <a:ext cx="1662112" cy="1177925"/>
            <a:chOff x="4987925" y="2840038"/>
            <a:chExt cx="2216150" cy="1177924"/>
          </a:xfrm>
        </p:grpSpPr>
        <p:sp>
          <p:nvSpPr>
            <p:cNvPr id="16" name="Rectangle 15" descr="&quot;&quot;">
              <a:extLst>
                <a:ext uri="{FF2B5EF4-FFF2-40B4-BE49-F238E27FC236}">
                  <a16:creationId xmlns:a16="http://schemas.microsoft.com/office/drawing/2014/main" id="{73F807B9-EB4E-8B26-9CC8-18010472E3C8}"/>
                </a:ext>
              </a:extLst>
            </p:cNvPr>
            <p:cNvSpPr>
              <a:spLocks/>
            </p:cNvSpPr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901DB516-F431-6887-14E4-56D3BF11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8" name="Group 21">
                <a:extLst>
                  <a:ext uri="{FF2B5EF4-FFF2-40B4-BE49-F238E27FC236}">
                    <a16:creationId xmlns:a16="http://schemas.microsoft.com/office/drawing/2014/main" id="{BCFDE878-9A05-08D4-B657-6D4A451C7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AEC878E7-4E17-BD7A-6260-B5CD66F952E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69">
                  <a:extLst>
                    <a:ext uri="{FF2B5EF4-FFF2-40B4-BE49-F238E27FC236}">
                      <a16:creationId xmlns:a16="http://schemas.microsoft.com/office/drawing/2014/main" id="{F1D81D6E-CF88-7945-11EF-468EFA6C99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70">
                  <a:extLst>
                    <a:ext uri="{FF2B5EF4-FFF2-40B4-BE49-F238E27FC236}">
                      <a16:creationId xmlns:a16="http://schemas.microsoft.com/office/drawing/2014/main" id="{BD390849-D416-6DA2-7280-F007E779B3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2">
                <a:extLst>
                  <a:ext uri="{FF2B5EF4-FFF2-40B4-BE49-F238E27FC236}">
                    <a16:creationId xmlns:a16="http://schemas.microsoft.com/office/drawing/2014/main" id="{21D312AC-AF2F-C316-8711-9A4F1ED21E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1" name="Freeform 68">
                  <a:extLst>
                    <a:ext uri="{FF2B5EF4-FFF2-40B4-BE49-F238E27FC236}">
                      <a16:creationId xmlns:a16="http://schemas.microsoft.com/office/drawing/2014/main" id="{4C9E0976-FDC5-0557-EC7D-F115BA189FC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69">
                  <a:extLst>
                    <a:ext uri="{FF2B5EF4-FFF2-40B4-BE49-F238E27FC236}">
                      <a16:creationId xmlns:a16="http://schemas.microsoft.com/office/drawing/2014/main" id="{6098B0B2-AE78-D149-AB9A-2848C0EF5F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70">
                  <a:extLst>
                    <a:ext uri="{FF2B5EF4-FFF2-40B4-BE49-F238E27FC236}">
                      <a16:creationId xmlns:a16="http://schemas.microsoft.com/office/drawing/2014/main" id="{81B694DE-2FE8-BB36-CB1A-4A66132813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83" y="995761"/>
            <a:ext cx="3870568" cy="2972990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/>
          <p:cNvSpPr>
            <a:spLocks noGrp="1"/>
          </p:cNvSpPr>
          <p:nvPr>
            <p:ph type="subTitle" idx="1"/>
          </p:nvPr>
        </p:nvSpPr>
        <p:spPr>
          <a:xfrm>
            <a:off x="346983" y="4081728"/>
            <a:ext cx="3870568" cy="178051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1350" kern="1200" cap="all" spc="225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4991101" y="430213"/>
            <a:ext cx="3746897" cy="5997574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0443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71C5FFB-349E-4C06-FA05-7838968B5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75" y="457200"/>
            <a:ext cx="1657350" cy="2708275"/>
            <a:chOff x="9728105" y="457964"/>
            <a:chExt cx="2211229" cy="2707415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7D283F77-FB01-29C6-CA85-3E4FE6150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CA9CC877-E10B-6911-8364-3AE20E803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5" name="Straight Connector 14" descr="&quot;&quot;">
                  <a:extLst>
                    <a:ext uri="{FF2B5EF4-FFF2-40B4-BE49-F238E27FC236}">
                      <a16:creationId xmlns:a16="http://schemas.microsoft.com/office/drawing/2014/main" id="{470D6BA3-FA6E-68EF-305B-5C32F35DFC36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627735" y="2999663"/>
                  <a:ext cx="0" cy="220911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 descr="&quot;&quot;">
                  <a:extLst>
                    <a:ext uri="{FF2B5EF4-FFF2-40B4-BE49-F238E27FC236}">
                      <a16:creationId xmlns:a16="http://schemas.microsoft.com/office/drawing/2014/main" id="{9539EE96-2553-31DC-F313-101756278463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H="1">
                  <a:off x="4746391" y="4417982"/>
                  <a:ext cx="1761566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30" descr="&quot;&quot;">
                  <a:extLst>
                    <a:ext uri="{FF2B5EF4-FFF2-40B4-BE49-F238E27FC236}">
                      <a16:creationId xmlns:a16="http://schemas.microsoft.com/office/drawing/2014/main" id="{89170939-C0F8-677F-4DE7-9A554EF42F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135355" y="3226464"/>
                  <a:ext cx="987004" cy="988698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8" name="Rectangle 30" descr="&quot;&quot;">
                  <a:extLst>
                    <a:ext uri="{FF2B5EF4-FFF2-40B4-BE49-F238E27FC236}">
                      <a16:creationId xmlns:a16="http://schemas.microsoft.com/office/drawing/2014/main" id="{350C86C6-136D-7A98-C50F-824C317983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324856" y="3070939"/>
                  <a:ext cx="605758" cy="607820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D49C5A30-7335-C25C-F0B9-9A1D37056E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C7B55276-A69D-BF7A-228D-DE258DF553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9836" y="3521665"/>
                  <a:ext cx="892801" cy="1794975"/>
                </a:xfrm>
                <a:custGeom>
                  <a:avLst/>
                  <a:gdLst>
                    <a:gd name="T0" fmla="*/ 892801 w 892801"/>
                    <a:gd name="T1" fmla="*/ 0 h 1794975"/>
                    <a:gd name="T2" fmla="*/ 892801 w 892801"/>
                    <a:gd name="T3" fmla="*/ 1434622 h 1794975"/>
                    <a:gd name="T4" fmla="*/ 845919 w 892801"/>
                    <a:gd name="T5" fmla="*/ 1533379 h 1794975"/>
                    <a:gd name="T6" fmla="*/ 440820 w 892801"/>
                    <a:gd name="T7" fmla="*/ 1794916 h 1794975"/>
                    <a:gd name="T8" fmla="*/ 379878 w 892801"/>
                    <a:gd name="T9" fmla="*/ 1791253 h 1794975"/>
                    <a:gd name="T10" fmla="*/ 763083 w 892801"/>
                    <a:gd name="T11" fmla="*/ 100140 h 1794975"/>
                    <a:gd name="T12" fmla="*/ 892801 w 892801"/>
                    <a:gd name="T13" fmla="*/ 0 h 17949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63F81EF8-D072-2A91-FEF8-1433D44093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2637" y="3516901"/>
                  <a:ext cx="893183" cy="1795123"/>
                </a:xfrm>
                <a:custGeom>
                  <a:avLst/>
                  <a:gdLst>
                    <a:gd name="T0" fmla="*/ 191 w 893183"/>
                    <a:gd name="T1" fmla="*/ 0 h 1795123"/>
                    <a:gd name="T2" fmla="*/ 130101 w 893183"/>
                    <a:gd name="T3" fmla="*/ 100288 h 1795123"/>
                    <a:gd name="T4" fmla="*/ 513306 w 893183"/>
                    <a:gd name="T5" fmla="*/ 1791401 h 1795123"/>
                    <a:gd name="T6" fmla="*/ 47265 w 893183"/>
                    <a:gd name="T7" fmla="*/ 1533527 h 1795123"/>
                    <a:gd name="T8" fmla="*/ 192 w 893183"/>
                    <a:gd name="T9" fmla="*/ 1434367 h 1795123"/>
                    <a:gd name="T10" fmla="*/ 192 w 893183"/>
                    <a:gd name="T11" fmla="*/ 1438981 h 1795123"/>
                    <a:gd name="T12" fmla="*/ 0 w 893183"/>
                    <a:gd name="T13" fmla="*/ 1439386 h 1795123"/>
                    <a:gd name="T14" fmla="*/ 0 w 893183"/>
                    <a:gd name="T15" fmla="*/ 4764 h 1795123"/>
                    <a:gd name="T16" fmla="*/ 191 w 893183"/>
                    <a:gd name="T17" fmla="*/ 4616 h 1795123"/>
                    <a:gd name="T18" fmla="*/ 191 w 893183"/>
                    <a:gd name="T19" fmla="*/ 0 h 1795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744B8718-FF70-FD58-5CCF-BA9A818B6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" name="Group 9">
                <a:extLst>
                  <a:ext uri="{FF2B5EF4-FFF2-40B4-BE49-F238E27FC236}">
                    <a16:creationId xmlns:a16="http://schemas.microsoft.com/office/drawing/2014/main" id="{351880BF-90EE-466A-2FB9-6754C035B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7" name="Freeform 68">
                  <a:extLst>
                    <a:ext uri="{FF2B5EF4-FFF2-40B4-BE49-F238E27FC236}">
                      <a16:creationId xmlns:a16="http://schemas.microsoft.com/office/drawing/2014/main" id="{972B8634-8F73-5651-9684-719655433C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Freeform 69">
                  <a:extLst>
                    <a:ext uri="{FF2B5EF4-FFF2-40B4-BE49-F238E27FC236}">
                      <a16:creationId xmlns:a16="http://schemas.microsoft.com/office/drawing/2014/main" id="{966492E9-0F9C-2FB3-D7D7-968C7AB1FD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1419225 h 298"/>
                    <a:gd name="T4" fmla="*/ 314325 w 66"/>
                    <a:gd name="T5" fmla="*/ 709613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" name="Line 70">
                <a:extLst>
                  <a:ext uri="{FF2B5EF4-FFF2-40B4-BE49-F238E27FC236}">
                    <a16:creationId xmlns:a16="http://schemas.microsoft.com/office/drawing/2014/main" id="{2706FB10-262D-E394-80F2-5A7B7FDF3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9" name="Straight Connector 18" descr="&quot;&quot;">
            <a:extLst>
              <a:ext uri="{FF2B5EF4-FFF2-40B4-BE49-F238E27FC236}">
                <a16:creationId xmlns:a16="http://schemas.microsoft.com/office/drawing/2014/main" id="{4E71B64A-F63F-942B-FCDD-E17E32E46E7D}"/>
              </a:ext>
            </a:extLst>
          </p:cNvPr>
          <p:cNvCxnSpPr>
            <a:cxnSpLocks/>
          </p:cNvCxnSpPr>
          <p:nvPr userDrawn="1"/>
        </p:nvCxnSpPr>
        <p:spPr>
          <a:xfrm>
            <a:off x="425450" y="1800225"/>
            <a:ext cx="4064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2">
            <a:extLst>
              <a:ext uri="{FF2B5EF4-FFF2-40B4-BE49-F238E27FC236}">
                <a16:creationId xmlns:a16="http://schemas.microsoft.com/office/drawing/2014/main" id="{2C4DBA53-9275-53C8-D0F6-3609055A3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7305675" y="3721100"/>
            <a:ext cx="1657350" cy="2706688"/>
            <a:chOff x="9728105" y="457964"/>
            <a:chExt cx="2211229" cy="2707415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58099CD2-65D1-894B-FDCD-894EF8CB1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27" name="Group 29">
                <a:extLst>
                  <a:ext uri="{FF2B5EF4-FFF2-40B4-BE49-F238E27FC236}">
                    <a16:creationId xmlns:a16="http://schemas.microsoft.com/office/drawing/2014/main" id="{1881DB83-DB75-DE4C-F77D-47D2D4B8F1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1" name="Straight Connector 30" descr="&quot;&quot;">
                  <a:extLst>
                    <a:ext uri="{FF2B5EF4-FFF2-40B4-BE49-F238E27FC236}">
                      <a16:creationId xmlns:a16="http://schemas.microsoft.com/office/drawing/2014/main" id="{CA65AB6A-C6E6-FC90-851C-0BF90976A1EA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629227" y="2998658"/>
                  <a:ext cx="0" cy="220911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 descr="&quot;&quot;">
                  <a:extLst>
                    <a:ext uri="{FF2B5EF4-FFF2-40B4-BE49-F238E27FC236}">
                      <a16:creationId xmlns:a16="http://schemas.microsoft.com/office/drawing/2014/main" id="{9337247E-E422-BEA4-29C9-744A6F6BCE7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H="1">
                  <a:off x="4747366" y="4419972"/>
                  <a:ext cx="1762598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0" descr="&quot;&quot;">
                  <a:extLst>
                    <a:ext uri="{FF2B5EF4-FFF2-40B4-BE49-F238E27FC236}">
                      <a16:creationId xmlns:a16="http://schemas.microsoft.com/office/drawing/2014/main" id="{43425816-4D88-3955-0DE8-399A83DFDD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135724" y="3226667"/>
                  <a:ext cx="987004" cy="989278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4" name="Rectangle 30" descr="&quot;&quot;">
                  <a:extLst>
                    <a:ext uri="{FF2B5EF4-FFF2-40B4-BE49-F238E27FC236}">
                      <a16:creationId xmlns:a16="http://schemas.microsoft.com/office/drawing/2014/main" id="{0F16415E-DE2B-BD72-A80F-005E901D0B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326348" y="3072752"/>
                  <a:ext cx="605758" cy="608176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8" name="Group 30">
                <a:extLst>
                  <a:ext uri="{FF2B5EF4-FFF2-40B4-BE49-F238E27FC236}">
                    <a16:creationId xmlns:a16="http://schemas.microsoft.com/office/drawing/2014/main" id="{802CAC33-CF20-A1CB-F689-EA9DC5DFB5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9" name="Freeform: Shape 31">
                  <a:extLst>
                    <a:ext uri="{FF2B5EF4-FFF2-40B4-BE49-F238E27FC236}">
                      <a16:creationId xmlns:a16="http://schemas.microsoft.com/office/drawing/2014/main" id="{502A0D55-27D5-834D-04B5-197C1B4EE3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9836" y="3521665"/>
                  <a:ext cx="892801" cy="1794975"/>
                </a:xfrm>
                <a:custGeom>
                  <a:avLst/>
                  <a:gdLst>
                    <a:gd name="T0" fmla="*/ 892801 w 892801"/>
                    <a:gd name="T1" fmla="*/ 0 h 1794975"/>
                    <a:gd name="T2" fmla="*/ 892801 w 892801"/>
                    <a:gd name="T3" fmla="*/ 1434622 h 1794975"/>
                    <a:gd name="T4" fmla="*/ 845919 w 892801"/>
                    <a:gd name="T5" fmla="*/ 1533379 h 1794975"/>
                    <a:gd name="T6" fmla="*/ 440820 w 892801"/>
                    <a:gd name="T7" fmla="*/ 1794916 h 1794975"/>
                    <a:gd name="T8" fmla="*/ 379878 w 892801"/>
                    <a:gd name="T9" fmla="*/ 1791253 h 1794975"/>
                    <a:gd name="T10" fmla="*/ 763083 w 892801"/>
                    <a:gd name="T11" fmla="*/ 100140 h 1794975"/>
                    <a:gd name="T12" fmla="*/ 892801 w 892801"/>
                    <a:gd name="T13" fmla="*/ 0 h 17949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: Shape 32">
                  <a:extLst>
                    <a:ext uri="{FF2B5EF4-FFF2-40B4-BE49-F238E27FC236}">
                      <a16:creationId xmlns:a16="http://schemas.microsoft.com/office/drawing/2014/main" id="{7233BF99-923A-DDC4-ED80-24AE5D8B047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2637" y="3516901"/>
                  <a:ext cx="893183" cy="1795123"/>
                </a:xfrm>
                <a:custGeom>
                  <a:avLst/>
                  <a:gdLst>
                    <a:gd name="T0" fmla="*/ 191 w 893183"/>
                    <a:gd name="T1" fmla="*/ 0 h 1795123"/>
                    <a:gd name="T2" fmla="*/ 130101 w 893183"/>
                    <a:gd name="T3" fmla="*/ 100288 h 1795123"/>
                    <a:gd name="T4" fmla="*/ 513306 w 893183"/>
                    <a:gd name="T5" fmla="*/ 1791401 h 1795123"/>
                    <a:gd name="T6" fmla="*/ 47265 w 893183"/>
                    <a:gd name="T7" fmla="*/ 1533527 h 1795123"/>
                    <a:gd name="T8" fmla="*/ 192 w 893183"/>
                    <a:gd name="T9" fmla="*/ 1434367 h 1795123"/>
                    <a:gd name="T10" fmla="*/ 192 w 893183"/>
                    <a:gd name="T11" fmla="*/ 1438981 h 1795123"/>
                    <a:gd name="T12" fmla="*/ 0 w 893183"/>
                    <a:gd name="T13" fmla="*/ 1439386 h 1795123"/>
                    <a:gd name="T14" fmla="*/ 0 w 893183"/>
                    <a:gd name="T15" fmla="*/ 4764 h 1795123"/>
                    <a:gd name="T16" fmla="*/ 191 w 893183"/>
                    <a:gd name="T17" fmla="*/ 4616 h 1795123"/>
                    <a:gd name="T18" fmla="*/ 191 w 893183"/>
                    <a:gd name="T19" fmla="*/ 0 h 1795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DF24063C-C447-D0F1-A43E-22AF5A4F3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23" name="Group 25">
                <a:extLst>
                  <a:ext uri="{FF2B5EF4-FFF2-40B4-BE49-F238E27FC236}">
                    <a16:creationId xmlns:a16="http://schemas.microsoft.com/office/drawing/2014/main" id="{D9B349D7-ED0E-FB65-7B7A-58380541E9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0FD7CBD8-C37B-BFC3-DE8D-FF1F01DBA9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69">
                  <a:extLst>
                    <a:ext uri="{FF2B5EF4-FFF2-40B4-BE49-F238E27FC236}">
                      <a16:creationId xmlns:a16="http://schemas.microsoft.com/office/drawing/2014/main" id="{4807916F-F9EB-7F14-F6C4-019D6BC562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1419225 h 298"/>
                    <a:gd name="T4" fmla="*/ 314325 w 66"/>
                    <a:gd name="T5" fmla="*/ 709613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2263A96A-D5C4-E8EF-3C5F-A4FD649323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26123" y="400050"/>
            <a:ext cx="6485791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26123" y="1997132"/>
            <a:ext cx="6489595" cy="4232218"/>
          </a:xfrm>
        </p:spPr>
        <p:txBody>
          <a:bodyPr lIns="0"/>
          <a:lstStyle>
            <a:lvl1pPr marL="21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1pPr>
            <a:lvl2pPr marL="48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2pPr>
            <a:lvl3pPr marL="75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3pPr>
            <a:lvl4pPr marL="102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4pPr>
            <a:lvl5pPr marL="129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60596D1A-66FB-9D47-2C92-CAC24088AB7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25450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7407E6DC-3569-8E8E-EC04-35A418D5E0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D1ED6D93-C116-2C5F-FBB2-549E9958F3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DDBF1F-36AB-4B9C-8619-8895E60BA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1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FB68742B-3988-B800-53DA-239273D4E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>
            <a:off x="6115050" y="717550"/>
            <a:ext cx="2879725" cy="5581650"/>
            <a:chOff x="199766" y="716800"/>
            <a:chExt cx="3838575" cy="5583025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D6356D91-4BF6-BC09-E0E3-79BF86B9F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4" name="Freeform 64">
                <a:extLst>
                  <a:ext uri="{FF2B5EF4-FFF2-40B4-BE49-F238E27FC236}">
                    <a16:creationId xmlns:a16="http://schemas.microsoft.com/office/drawing/2014/main" id="{58E2C6C7-8C36-BFFD-3C88-0CCE35E40D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771525 w 258"/>
                  <a:gd name="T1" fmla="*/ 628650 h 166"/>
                  <a:gd name="T2" fmla="*/ 1228725 w 258"/>
                  <a:gd name="T3" fmla="*/ 0 h 166"/>
                  <a:gd name="T4" fmla="*/ 0 w 258"/>
                  <a:gd name="T5" fmla="*/ 709613 h 166"/>
                  <a:gd name="T6" fmla="*/ 771525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1">
                <a:extLst>
                  <a:ext uri="{FF2B5EF4-FFF2-40B4-BE49-F238E27FC236}">
                    <a16:creationId xmlns:a16="http://schemas.microsoft.com/office/drawing/2014/main" id="{9F360459-1B98-9D32-DE5F-C66EC27E4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771525 w 258"/>
                  <a:gd name="T1" fmla="*/ 628650 h 166"/>
                  <a:gd name="T2" fmla="*/ 1228725 w 258"/>
                  <a:gd name="T3" fmla="*/ 0 h 166"/>
                  <a:gd name="T4" fmla="*/ 0 w 258"/>
                  <a:gd name="T5" fmla="*/ 709613 h 166"/>
                  <a:gd name="T6" fmla="*/ 771525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61">
                <a:extLst>
                  <a:ext uri="{FF2B5EF4-FFF2-40B4-BE49-F238E27FC236}">
                    <a16:creationId xmlns:a16="http://schemas.microsoft.com/office/drawing/2014/main" id="{2D9F6433-AC04-4CA7-46B7-7ECE0079D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452438 w 258"/>
                  <a:gd name="T1" fmla="*/ 628650 h 166"/>
                  <a:gd name="T2" fmla="*/ 1228725 w 258"/>
                  <a:gd name="T3" fmla="*/ 709613 h 166"/>
                  <a:gd name="T4" fmla="*/ 0 w 258"/>
                  <a:gd name="T5" fmla="*/ 0 h 166"/>
                  <a:gd name="T6" fmla="*/ 452438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78">
                <a:extLst>
                  <a:ext uri="{FF2B5EF4-FFF2-40B4-BE49-F238E27FC236}">
                    <a16:creationId xmlns:a16="http://schemas.microsoft.com/office/drawing/2014/main" id="{A2FD8F69-6DE4-5F26-51F8-C78970098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452438 w 258"/>
                  <a:gd name="T1" fmla="*/ 628650 h 166"/>
                  <a:gd name="T2" fmla="*/ 1228725 w 258"/>
                  <a:gd name="T3" fmla="*/ 709613 h 166"/>
                  <a:gd name="T4" fmla="*/ 0 w 258"/>
                  <a:gd name="T5" fmla="*/ 0 h 166"/>
                  <a:gd name="T6" fmla="*/ 452438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84">
                <a:extLst>
                  <a:ext uri="{FF2B5EF4-FFF2-40B4-BE49-F238E27FC236}">
                    <a16:creationId xmlns:a16="http://schemas.microsoft.com/office/drawing/2014/main" id="{9BD36DF4-89C5-3A36-3C6A-31A0410D0E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452438 w 258"/>
                  <a:gd name="T1" fmla="*/ 628650 h 166"/>
                  <a:gd name="T2" fmla="*/ 1228725 w 258"/>
                  <a:gd name="T3" fmla="*/ 709613 h 166"/>
                  <a:gd name="T4" fmla="*/ 0 w 258"/>
                  <a:gd name="T5" fmla="*/ 0 h 166"/>
                  <a:gd name="T6" fmla="*/ 452438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7">
                <a:extLst>
                  <a:ext uri="{FF2B5EF4-FFF2-40B4-BE49-F238E27FC236}">
                    <a16:creationId xmlns:a16="http://schemas.microsoft.com/office/drawing/2014/main" id="{8F42B2DC-9A5C-323C-6DF7-A956ED20E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771525 w 258"/>
                  <a:gd name="T1" fmla="*/ 628650 h 166"/>
                  <a:gd name="T2" fmla="*/ 1228725 w 258"/>
                  <a:gd name="T3" fmla="*/ 0 h 166"/>
                  <a:gd name="T4" fmla="*/ 0 w 258"/>
                  <a:gd name="T5" fmla="*/ 709613 h 166"/>
                  <a:gd name="T6" fmla="*/ 771525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0">
                <a:extLst>
                  <a:ext uri="{FF2B5EF4-FFF2-40B4-BE49-F238E27FC236}">
                    <a16:creationId xmlns:a16="http://schemas.microsoft.com/office/drawing/2014/main" id="{BD0A554E-7BC4-9353-AB65-0563EB7D2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1419225 h 298"/>
                  <a:gd name="T4" fmla="*/ 319088 w 67"/>
                  <a:gd name="T5" fmla="*/ 709613 h 298"/>
                  <a:gd name="T6" fmla="*/ 0 w 67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59">
                <a:extLst>
                  <a:ext uri="{FF2B5EF4-FFF2-40B4-BE49-F238E27FC236}">
                    <a16:creationId xmlns:a16="http://schemas.microsoft.com/office/drawing/2014/main" id="{8853BAD0-211C-4815-9551-6B1F854F0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709613 h 298"/>
                  <a:gd name="T2" fmla="*/ 319088 w 67"/>
                  <a:gd name="T3" fmla="*/ 1419225 h 298"/>
                  <a:gd name="T4" fmla="*/ 319088 w 67"/>
                  <a:gd name="T5" fmla="*/ 0 h 298"/>
                  <a:gd name="T6" fmla="*/ 0 w 67"/>
                  <a:gd name="T7" fmla="*/ 709613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2">
                <a:extLst>
                  <a:ext uri="{FF2B5EF4-FFF2-40B4-BE49-F238E27FC236}">
                    <a16:creationId xmlns:a16="http://schemas.microsoft.com/office/drawing/2014/main" id="{9675D633-876F-2E7A-73FE-A6E3EA2CFE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78036 h 166"/>
                  <a:gd name="T2" fmla="*/ 1228725 w 258"/>
                  <a:gd name="T3" fmla="*/ 761999 h 166"/>
                  <a:gd name="T4" fmla="*/ 771525 w 258"/>
                  <a:gd name="T5" fmla="*/ 156072 h 166"/>
                  <a:gd name="T6" fmla="*/ 0 w 258"/>
                  <a:gd name="T7" fmla="*/ 78036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5">
                <a:extLst>
                  <a:ext uri="{FF2B5EF4-FFF2-40B4-BE49-F238E27FC236}">
                    <a16:creationId xmlns:a16="http://schemas.microsoft.com/office/drawing/2014/main" id="{FDB5DCD8-4A0F-1C95-68FB-21E50EE55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790575 h 166"/>
                  <a:gd name="T2" fmla="*/ 1228725 w 258"/>
                  <a:gd name="T3" fmla="*/ 80963 h 166"/>
                  <a:gd name="T4" fmla="*/ 457200 w 258"/>
                  <a:gd name="T5" fmla="*/ 161925 h 166"/>
                  <a:gd name="T6" fmla="*/ 0 w 258"/>
                  <a:gd name="T7" fmla="*/ 790575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600E5779-2DC4-B038-8114-99CF9497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80963 h 166"/>
                  <a:gd name="T2" fmla="*/ 1228725 w 258"/>
                  <a:gd name="T3" fmla="*/ 790575 h 166"/>
                  <a:gd name="T4" fmla="*/ 771525 w 258"/>
                  <a:gd name="T5" fmla="*/ 161925 h 166"/>
                  <a:gd name="T6" fmla="*/ 0 w 258"/>
                  <a:gd name="T7" fmla="*/ 80963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82">
                <a:extLst>
                  <a:ext uri="{FF2B5EF4-FFF2-40B4-BE49-F238E27FC236}">
                    <a16:creationId xmlns:a16="http://schemas.microsoft.com/office/drawing/2014/main" id="{77161A7E-C431-D657-080C-C06511FE69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790575 h 166"/>
                  <a:gd name="T2" fmla="*/ 1228725 w 258"/>
                  <a:gd name="T3" fmla="*/ 80963 h 166"/>
                  <a:gd name="T4" fmla="*/ 457200 w 258"/>
                  <a:gd name="T5" fmla="*/ 161925 h 166"/>
                  <a:gd name="T6" fmla="*/ 0 w 258"/>
                  <a:gd name="T7" fmla="*/ 790575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85">
                <a:extLst>
                  <a:ext uri="{FF2B5EF4-FFF2-40B4-BE49-F238E27FC236}">
                    <a16:creationId xmlns:a16="http://schemas.microsoft.com/office/drawing/2014/main" id="{BE2EDF7B-3324-B66A-B6C7-4DB702CFD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80963 h 166"/>
                  <a:gd name="T2" fmla="*/ 1228725 w 258"/>
                  <a:gd name="T3" fmla="*/ 790575 h 166"/>
                  <a:gd name="T4" fmla="*/ 771525 w 258"/>
                  <a:gd name="T5" fmla="*/ 161925 h 166"/>
                  <a:gd name="T6" fmla="*/ 0 w 258"/>
                  <a:gd name="T7" fmla="*/ 80963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id="{2801EE6C-FF02-1C7B-EA54-97C39E0D8E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790575 h 166"/>
                  <a:gd name="T2" fmla="*/ 1228725 w 258"/>
                  <a:gd name="T3" fmla="*/ 80963 h 166"/>
                  <a:gd name="T4" fmla="*/ 457200 w 258"/>
                  <a:gd name="T5" fmla="*/ 161925 h 166"/>
                  <a:gd name="T6" fmla="*/ 0 w 258"/>
                  <a:gd name="T7" fmla="*/ 790575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" name="Group 40">
                <a:extLst>
                  <a:ext uri="{FF2B5EF4-FFF2-40B4-BE49-F238E27FC236}">
                    <a16:creationId xmlns:a16="http://schemas.microsoft.com/office/drawing/2014/main" id="{8B77A07D-13A3-B5B9-0AEA-25801459B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39" name="Line 63">
                  <a:extLst>
                    <a:ext uri="{FF2B5EF4-FFF2-40B4-BE49-F238E27FC236}">
                      <a16:creationId xmlns:a16="http://schemas.microsoft.com/office/drawing/2014/main" id="{0711BA89-73C8-B568-EF38-39A6A8A89A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66">
                  <a:extLst>
                    <a:ext uri="{FF2B5EF4-FFF2-40B4-BE49-F238E27FC236}">
                      <a16:creationId xmlns:a16="http://schemas.microsoft.com/office/drawing/2014/main" id="{57D462C5-9176-2D21-4031-F642528507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67">
                  <a:extLst>
                    <a:ext uri="{FF2B5EF4-FFF2-40B4-BE49-F238E27FC236}">
                      <a16:creationId xmlns:a16="http://schemas.microsoft.com/office/drawing/2014/main" id="{C17812B5-283F-0D2A-9848-232994DD97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80">
                  <a:extLst>
                    <a:ext uri="{FF2B5EF4-FFF2-40B4-BE49-F238E27FC236}">
                      <a16:creationId xmlns:a16="http://schemas.microsoft.com/office/drawing/2014/main" id="{38A7094E-C666-A773-DA0E-E3EAEBAD64B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83">
                  <a:extLst>
                    <a:ext uri="{FF2B5EF4-FFF2-40B4-BE49-F238E27FC236}">
                      <a16:creationId xmlns:a16="http://schemas.microsoft.com/office/drawing/2014/main" id="{BA3463A2-C059-AFB2-5F43-DFDF7D1A60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86">
                  <a:extLst>
                    <a:ext uri="{FF2B5EF4-FFF2-40B4-BE49-F238E27FC236}">
                      <a16:creationId xmlns:a16="http://schemas.microsoft.com/office/drawing/2014/main" id="{03627F4D-45ED-9186-46D4-680C97C134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89">
                  <a:extLst>
                    <a:ext uri="{FF2B5EF4-FFF2-40B4-BE49-F238E27FC236}">
                      <a16:creationId xmlns:a16="http://schemas.microsoft.com/office/drawing/2014/main" id="{6FF60B58-AC60-84CB-C444-D5C464F4AB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05AD73C6-D59A-376C-B487-00423ED34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81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6" name="Group 18">
                <a:extLst>
                  <a:ext uri="{FF2B5EF4-FFF2-40B4-BE49-F238E27FC236}">
                    <a16:creationId xmlns:a16="http://schemas.microsoft.com/office/drawing/2014/main" id="{74989B23-C443-73DC-6EB9-FE998822E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0" name="Straight Connector 19" descr="&quot;&quot;">
                  <a:extLst>
                    <a:ext uri="{FF2B5EF4-FFF2-40B4-BE49-F238E27FC236}">
                      <a16:creationId xmlns:a16="http://schemas.microsoft.com/office/drawing/2014/main" id="{6EA7D3C6-C672-94C8-3FCA-51604E393EB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630468" y="2994929"/>
                  <a:ext cx="0" cy="2209191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 descr="&quot;&quot;">
                  <a:extLst>
                    <a:ext uri="{FF2B5EF4-FFF2-40B4-BE49-F238E27FC236}">
                      <a16:creationId xmlns:a16="http://schemas.microsoft.com/office/drawing/2014/main" id="{56A21A86-E286-1048-3517-4B8CC474EE5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H="1">
                  <a:off x="4749188" y="4413748"/>
                  <a:ext cx="1762559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30" descr="&quot;&quot;">
                  <a:extLst>
                    <a:ext uri="{FF2B5EF4-FFF2-40B4-BE49-F238E27FC236}">
                      <a16:creationId xmlns:a16="http://schemas.microsoft.com/office/drawing/2014/main" id="{2BEA5AAF-EEDD-A008-99C0-C5FC177CB4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136362" y="3226334"/>
                  <a:ext cx="988211" cy="989256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23" name="Rectangle 30" descr="&quot;&quot;">
                  <a:extLst>
                    <a:ext uri="{FF2B5EF4-FFF2-40B4-BE49-F238E27FC236}">
                      <a16:creationId xmlns:a16="http://schemas.microsoft.com/office/drawing/2014/main" id="{75F679E0-46A4-B745-BF28-A5FB87A089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326809" y="3069740"/>
                  <a:ext cx="607317" cy="608162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7" name="Group 19">
                <a:extLst>
                  <a:ext uri="{FF2B5EF4-FFF2-40B4-BE49-F238E27FC236}">
                    <a16:creationId xmlns:a16="http://schemas.microsoft.com/office/drawing/2014/main" id="{E8785994-6602-F3FC-495C-6B5660A35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8" name="Freeform: Shape 20">
                  <a:extLst>
                    <a:ext uri="{FF2B5EF4-FFF2-40B4-BE49-F238E27FC236}">
                      <a16:creationId xmlns:a16="http://schemas.microsoft.com/office/drawing/2014/main" id="{4C8D8073-8D80-5539-B92C-A1A439D382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9836" y="3521665"/>
                  <a:ext cx="892801" cy="1794975"/>
                </a:xfrm>
                <a:custGeom>
                  <a:avLst/>
                  <a:gdLst>
                    <a:gd name="T0" fmla="*/ 892801 w 892801"/>
                    <a:gd name="T1" fmla="*/ 0 h 1794975"/>
                    <a:gd name="T2" fmla="*/ 892801 w 892801"/>
                    <a:gd name="T3" fmla="*/ 1434622 h 1794975"/>
                    <a:gd name="T4" fmla="*/ 845919 w 892801"/>
                    <a:gd name="T5" fmla="*/ 1533379 h 1794975"/>
                    <a:gd name="T6" fmla="*/ 440820 w 892801"/>
                    <a:gd name="T7" fmla="*/ 1794916 h 1794975"/>
                    <a:gd name="T8" fmla="*/ 379878 w 892801"/>
                    <a:gd name="T9" fmla="*/ 1791253 h 1794975"/>
                    <a:gd name="T10" fmla="*/ 763083 w 892801"/>
                    <a:gd name="T11" fmla="*/ 100140 h 1794975"/>
                    <a:gd name="T12" fmla="*/ 892801 w 892801"/>
                    <a:gd name="T13" fmla="*/ 0 h 17949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: Shape 21">
                  <a:extLst>
                    <a:ext uri="{FF2B5EF4-FFF2-40B4-BE49-F238E27FC236}">
                      <a16:creationId xmlns:a16="http://schemas.microsoft.com/office/drawing/2014/main" id="{B877DBB7-FD05-E0DB-76B8-B9729DDACD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2637" y="3516901"/>
                  <a:ext cx="893183" cy="1795123"/>
                </a:xfrm>
                <a:custGeom>
                  <a:avLst/>
                  <a:gdLst>
                    <a:gd name="T0" fmla="*/ 191 w 893183"/>
                    <a:gd name="T1" fmla="*/ 0 h 1795123"/>
                    <a:gd name="T2" fmla="*/ 130101 w 893183"/>
                    <a:gd name="T3" fmla="*/ 100288 h 1795123"/>
                    <a:gd name="T4" fmla="*/ 513306 w 893183"/>
                    <a:gd name="T5" fmla="*/ 1791401 h 1795123"/>
                    <a:gd name="T6" fmla="*/ 47265 w 893183"/>
                    <a:gd name="T7" fmla="*/ 1533527 h 1795123"/>
                    <a:gd name="T8" fmla="*/ 192 w 893183"/>
                    <a:gd name="T9" fmla="*/ 1434367 h 1795123"/>
                    <a:gd name="T10" fmla="*/ 192 w 893183"/>
                    <a:gd name="T11" fmla="*/ 1438981 h 1795123"/>
                    <a:gd name="T12" fmla="*/ 0 w 893183"/>
                    <a:gd name="T13" fmla="*/ 1439386 h 1795123"/>
                    <a:gd name="T14" fmla="*/ 0 w 893183"/>
                    <a:gd name="T15" fmla="*/ 4764 h 1795123"/>
                    <a:gd name="T16" fmla="*/ 191 w 893183"/>
                    <a:gd name="T17" fmla="*/ 4616 h 1795123"/>
                    <a:gd name="T18" fmla="*/ 191 w 893183"/>
                    <a:gd name="T19" fmla="*/ 0 h 1795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6FE93E4C-0A6A-18E1-AF21-2CCFD5F2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7" name="Group 10">
                <a:extLst>
                  <a:ext uri="{FF2B5EF4-FFF2-40B4-BE49-F238E27FC236}">
                    <a16:creationId xmlns:a16="http://schemas.microsoft.com/office/drawing/2014/main" id="{6757D326-D563-1B7F-09E9-6BDCE713B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3" name="Freeform 68">
                  <a:extLst>
                    <a:ext uri="{FF2B5EF4-FFF2-40B4-BE49-F238E27FC236}">
                      <a16:creationId xmlns:a16="http://schemas.microsoft.com/office/drawing/2014/main" id="{DB7B323B-E327-6EDF-D05F-728CA4BCB1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69">
                  <a:extLst>
                    <a:ext uri="{FF2B5EF4-FFF2-40B4-BE49-F238E27FC236}">
                      <a16:creationId xmlns:a16="http://schemas.microsoft.com/office/drawing/2014/main" id="{456067C0-4AC4-1D82-2D19-F509D1145A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A64EF92-748A-D601-1DEB-5CF461AF1C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D1057FFF-AC55-B68F-975C-D3BA2DBB9D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0" name="Freeform 68">
                  <a:extLst>
                    <a:ext uri="{FF2B5EF4-FFF2-40B4-BE49-F238E27FC236}">
                      <a16:creationId xmlns:a16="http://schemas.microsoft.com/office/drawing/2014/main" id="{EE6261FD-4BE3-3A86-7C5F-AC3C2A54C0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Freeform 69">
                  <a:extLst>
                    <a:ext uri="{FF2B5EF4-FFF2-40B4-BE49-F238E27FC236}">
                      <a16:creationId xmlns:a16="http://schemas.microsoft.com/office/drawing/2014/main" id="{524A9270-C4DE-252B-AFD2-DC2EFFF35A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0">
                  <a:extLst>
                    <a:ext uri="{FF2B5EF4-FFF2-40B4-BE49-F238E27FC236}">
                      <a16:creationId xmlns:a16="http://schemas.microsoft.com/office/drawing/2014/main" id="{5C95C8FA-D58D-7986-38FF-2DA0BA83D8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8">
            <a:extLst>
              <a:ext uri="{FF2B5EF4-FFF2-40B4-BE49-F238E27FC236}">
                <a16:creationId xmlns:a16="http://schemas.microsoft.com/office/drawing/2014/main" id="{786C0015-21C5-D888-4E82-92BFFB44D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4463" y="717550"/>
            <a:ext cx="2879725" cy="5581650"/>
            <a:chOff x="199766" y="716800"/>
            <a:chExt cx="3838575" cy="5583025"/>
          </a:xfrm>
        </p:grpSpPr>
        <p:grpSp>
          <p:nvGrpSpPr>
            <p:cNvPr id="47" name="Group 49">
              <a:extLst>
                <a:ext uri="{FF2B5EF4-FFF2-40B4-BE49-F238E27FC236}">
                  <a16:creationId xmlns:a16="http://schemas.microsoft.com/office/drawing/2014/main" id="{F0684042-B745-BF88-B7E3-8E68BFA7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6" name="Freeform 64">
                <a:extLst>
                  <a:ext uri="{FF2B5EF4-FFF2-40B4-BE49-F238E27FC236}">
                    <a16:creationId xmlns:a16="http://schemas.microsoft.com/office/drawing/2014/main" id="{E6BAD434-2DE6-A039-0D44-33A77C6FE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771525 w 258"/>
                  <a:gd name="T1" fmla="*/ 628650 h 166"/>
                  <a:gd name="T2" fmla="*/ 1228725 w 258"/>
                  <a:gd name="T3" fmla="*/ 0 h 166"/>
                  <a:gd name="T4" fmla="*/ 0 w 258"/>
                  <a:gd name="T5" fmla="*/ 709613 h 166"/>
                  <a:gd name="T6" fmla="*/ 771525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F3ADCE53-4C89-FC45-4430-5FEE41046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771525 w 258"/>
                  <a:gd name="T1" fmla="*/ 628650 h 166"/>
                  <a:gd name="T2" fmla="*/ 1228725 w 258"/>
                  <a:gd name="T3" fmla="*/ 0 h 166"/>
                  <a:gd name="T4" fmla="*/ 0 w 258"/>
                  <a:gd name="T5" fmla="*/ 709613 h 166"/>
                  <a:gd name="T6" fmla="*/ 771525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1">
                <a:extLst>
                  <a:ext uri="{FF2B5EF4-FFF2-40B4-BE49-F238E27FC236}">
                    <a16:creationId xmlns:a16="http://schemas.microsoft.com/office/drawing/2014/main" id="{5AAD71AE-1566-89CB-0541-71CCEC608D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452438 w 258"/>
                  <a:gd name="T1" fmla="*/ 628650 h 166"/>
                  <a:gd name="T2" fmla="*/ 1228725 w 258"/>
                  <a:gd name="T3" fmla="*/ 709613 h 166"/>
                  <a:gd name="T4" fmla="*/ 0 w 258"/>
                  <a:gd name="T5" fmla="*/ 0 h 166"/>
                  <a:gd name="T6" fmla="*/ 452438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78">
                <a:extLst>
                  <a:ext uri="{FF2B5EF4-FFF2-40B4-BE49-F238E27FC236}">
                    <a16:creationId xmlns:a16="http://schemas.microsoft.com/office/drawing/2014/main" id="{8C2B025B-6E24-392C-DB2C-E8226B1EEA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452438 w 258"/>
                  <a:gd name="T1" fmla="*/ 628650 h 166"/>
                  <a:gd name="T2" fmla="*/ 1228725 w 258"/>
                  <a:gd name="T3" fmla="*/ 709613 h 166"/>
                  <a:gd name="T4" fmla="*/ 0 w 258"/>
                  <a:gd name="T5" fmla="*/ 0 h 166"/>
                  <a:gd name="T6" fmla="*/ 452438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84">
                <a:extLst>
                  <a:ext uri="{FF2B5EF4-FFF2-40B4-BE49-F238E27FC236}">
                    <a16:creationId xmlns:a16="http://schemas.microsoft.com/office/drawing/2014/main" id="{5756EE79-B801-188B-ED34-88203150F3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452438 w 258"/>
                  <a:gd name="T1" fmla="*/ 628650 h 166"/>
                  <a:gd name="T2" fmla="*/ 1228725 w 258"/>
                  <a:gd name="T3" fmla="*/ 709613 h 166"/>
                  <a:gd name="T4" fmla="*/ 0 w 258"/>
                  <a:gd name="T5" fmla="*/ 0 h 166"/>
                  <a:gd name="T6" fmla="*/ 452438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7">
                <a:extLst>
                  <a:ext uri="{FF2B5EF4-FFF2-40B4-BE49-F238E27FC236}">
                    <a16:creationId xmlns:a16="http://schemas.microsoft.com/office/drawing/2014/main" id="{E7EE5932-BD76-7B91-BED6-E16BD53947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771525 w 258"/>
                  <a:gd name="T1" fmla="*/ 628650 h 166"/>
                  <a:gd name="T2" fmla="*/ 1228725 w 258"/>
                  <a:gd name="T3" fmla="*/ 0 h 166"/>
                  <a:gd name="T4" fmla="*/ 0 w 258"/>
                  <a:gd name="T5" fmla="*/ 709613 h 166"/>
                  <a:gd name="T6" fmla="*/ 771525 w 258"/>
                  <a:gd name="T7" fmla="*/ 628650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E9F6B7AD-EC3C-F224-75D8-B0AEACCB4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1419225 h 298"/>
                  <a:gd name="T4" fmla="*/ 319088 w 67"/>
                  <a:gd name="T5" fmla="*/ 709613 h 298"/>
                  <a:gd name="T6" fmla="*/ 0 w 67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9">
                <a:extLst>
                  <a:ext uri="{FF2B5EF4-FFF2-40B4-BE49-F238E27FC236}">
                    <a16:creationId xmlns:a16="http://schemas.microsoft.com/office/drawing/2014/main" id="{F6036912-34FE-16C6-BEAF-6FD87117B4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709613 h 298"/>
                  <a:gd name="T2" fmla="*/ 319088 w 67"/>
                  <a:gd name="T3" fmla="*/ 1419225 h 298"/>
                  <a:gd name="T4" fmla="*/ 319088 w 67"/>
                  <a:gd name="T5" fmla="*/ 0 h 298"/>
                  <a:gd name="T6" fmla="*/ 0 w 67"/>
                  <a:gd name="T7" fmla="*/ 709613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C9D3974C-4DC8-6DDC-C65E-09251B361A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78036 h 166"/>
                  <a:gd name="T2" fmla="*/ 1228725 w 258"/>
                  <a:gd name="T3" fmla="*/ 761999 h 166"/>
                  <a:gd name="T4" fmla="*/ 771525 w 258"/>
                  <a:gd name="T5" fmla="*/ 156072 h 166"/>
                  <a:gd name="T6" fmla="*/ 0 w 258"/>
                  <a:gd name="T7" fmla="*/ 78036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5">
                <a:extLst>
                  <a:ext uri="{FF2B5EF4-FFF2-40B4-BE49-F238E27FC236}">
                    <a16:creationId xmlns:a16="http://schemas.microsoft.com/office/drawing/2014/main" id="{FCFE6406-94A7-0B54-F507-ECB55E73F4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790575 h 166"/>
                  <a:gd name="T2" fmla="*/ 1228725 w 258"/>
                  <a:gd name="T3" fmla="*/ 80963 h 166"/>
                  <a:gd name="T4" fmla="*/ 457200 w 258"/>
                  <a:gd name="T5" fmla="*/ 161925 h 166"/>
                  <a:gd name="T6" fmla="*/ 0 w 258"/>
                  <a:gd name="T7" fmla="*/ 790575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450A6E84-3E10-B55D-7011-383D548694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80963 h 166"/>
                  <a:gd name="T2" fmla="*/ 1228725 w 258"/>
                  <a:gd name="T3" fmla="*/ 790575 h 166"/>
                  <a:gd name="T4" fmla="*/ 771525 w 258"/>
                  <a:gd name="T5" fmla="*/ 161925 h 166"/>
                  <a:gd name="T6" fmla="*/ 0 w 258"/>
                  <a:gd name="T7" fmla="*/ 80963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2">
                <a:extLst>
                  <a:ext uri="{FF2B5EF4-FFF2-40B4-BE49-F238E27FC236}">
                    <a16:creationId xmlns:a16="http://schemas.microsoft.com/office/drawing/2014/main" id="{E59044B2-D410-4781-DFC1-3BDFD01BFF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790575 h 166"/>
                  <a:gd name="T2" fmla="*/ 1228725 w 258"/>
                  <a:gd name="T3" fmla="*/ 80963 h 166"/>
                  <a:gd name="T4" fmla="*/ 457200 w 258"/>
                  <a:gd name="T5" fmla="*/ 161925 h 166"/>
                  <a:gd name="T6" fmla="*/ 0 w 258"/>
                  <a:gd name="T7" fmla="*/ 790575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1EA9229-4FB4-1B71-4AB4-58E9892859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80963 h 166"/>
                  <a:gd name="T2" fmla="*/ 1228725 w 258"/>
                  <a:gd name="T3" fmla="*/ 790575 h 166"/>
                  <a:gd name="T4" fmla="*/ 771525 w 258"/>
                  <a:gd name="T5" fmla="*/ 161925 h 166"/>
                  <a:gd name="T6" fmla="*/ 0 w 258"/>
                  <a:gd name="T7" fmla="*/ 80963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88">
                <a:extLst>
                  <a:ext uri="{FF2B5EF4-FFF2-40B4-BE49-F238E27FC236}">
                    <a16:creationId xmlns:a16="http://schemas.microsoft.com/office/drawing/2014/main" id="{EB402778-B67F-5879-1321-0E6067D986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790575 h 166"/>
                  <a:gd name="T2" fmla="*/ 1228725 w 258"/>
                  <a:gd name="T3" fmla="*/ 80963 h 166"/>
                  <a:gd name="T4" fmla="*/ 457200 w 258"/>
                  <a:gd name="T5" fmla="*/ 161925 h 166"/>
                  <a:gd name="T6" fmla="*/ 0 w 258"/>
                  <a:gd name="T7" fmla="*/ 790575 h 1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0" name="Group 82">
                <a:extLst>
                  <a:ext uri="{FF2B5EF4-FFF2-40B4-BE49-F238E27FC236}">
                    <a16:creationId xmlns:a16="http://schemas.microsoft.com/office/drawing/2014/main" id="{3A5E7912-FB5C-40DB-D6E2-0753AA258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1" name="Line 63">
                  <a:extLst>
                    <a:ext uri="{FF2B5EF4-FFF2-40B4-BE49-F238E27FC236}">
                      <a16:creationId xmlns:a16="http://schemas.microsoft.com/office/drawing/2014/main" id="{EC8DD61E-48D1-1A9F-F8FA-8F3821095B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66">
                  <a:extLst>
                    <a:ext uri="{FF2B5EF4-FFF2-40B4-BE49-F238E27FC236}">
                      <a16:creationId xmlns:a16="http://schemas.microsoft.com/office/drawing/2014/main" id="{9B81F04F-8C5A-E8EA-91CA-2F879411D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67">
                  <a:extLst>
                    <a:ext uri="{FF2B5EF4-FFF2-40B4-BE49-F238E27FC236}">
                      <a16:creationId xmlns:a16="http://schemas.microsoft.com/office/drawing/2014/main" id="{2BDBA98D-6360-C050-A966-B6E668493A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80">
                  <a:extLst>
                    <a:ext uri="{FF2B5EF4-FFF2-40B4-BE49-F238E27FC236}">
                      <a16:creationId xmlns:a16="http://schemas.microsoft.com/office/drawing/2014/main" id="{0561A3FF-47E4-AB82-E4C6-32BE6C86D06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83">
                  <a:extLst>
                    <a:ext uri="{FF2B5EF4-FFF2-40B4-BE49-F238E27FC236}">
                      <a16:creationId xmlns:a16="http://schemas.microsoft.com/office/drawing/2014/main" id="{ACEB4B7A-485B-87D6-C7AB-8748CE3246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86">
                  <a:extLst>
                    <a:ext uri="{FF2B5EF4-FFF2-40B4-BE49-F238E27FC236}">
                      <a16:creationId xmlns:a16="http://schemas.microsoft.com/office/drawing/2014/main" id="{62948AAA-9100-BDB4-3ACE-29E6AC3F1D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89">
                  <a:extLst>
                    <a:ext uri="{FF2B5EF4-FFF2-40B4-BE49-F238E27FC236}">
                      <a16:creationId xmlns:a16="http://schemas.microsoft.com/office/drawing/2014/main" id="{834C0E81-4F4D-FCED-BA76-2DE7F585C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50">
              <a:extLst>
                <a:ext uri="{FF2B5EF4-FFF2-40B4-BE49-F238E27FC236}">
                  <a16:creationId xmlns:a16="http://schemas.microsoft.com/office/drawing/2014/main" id="{30A43BAE-BD02-B070-22F5-C92DF02A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-81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58" name="Group 60">
                <a:extLst>
                  <a:ext uri="{FF2B5EF4-FFF2-40B4-BE49-F238E27FC236}">
                    <a16:creationId xmlns:a16="http://schemas.microsoft.com/office/drawing/2014/main" id="{0B4FC368-3EC5-D162-CADE-4DD73F639A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2" name="Straight Connector 61" descr="&quot;&quot;">
                  <a:extLst>
                    <a:ext uri="{FF2B5EF4-FFF2-40B4-BE49-F238E27FC236}">
                      <a16:creationId xmlns:a16="http://schemas.microsoft.com/office/drawing/2014/main" id="{A9B3515D-71EB-2211-B721-00C251E3EA3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629345" y="2996426"/>
                  <a:ext cx="0" cy="2209191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 descr="&quot;&quot;">
                  <a:extLst>
                    <a:ext uri="{FF2B5EF4-FFF2-40B4-BE49-F238E27FC236}">
                      <a16:creationId xmlns:a16="http://schemas.microsoft.com/office/drawing/2014/main" id="{E6850A8B-3103-8F95-60E7-F01F5F4A724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H="1">
                  <a:off x="4749188" y="4413749"/>
                  <a:ext cx="1762559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ectangle 30" descr="&quot;&quot;">
                  <a:extLst>
                    <a:ext uri="{FF2B5EF4-FFF2-40B4-BE49-F238E27FC236}">
                      <a16:creationId xmlns:a16="http://schemas.microsoft.com/office/drawing/2014/main" id="{BAC7AD08-C851-AE37-32B7-31CB9A3C0E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138607" y="3223341"/>
                  <a:ext cx="988211" cy="989256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65" name="Rectangle 30" descr="&quot;&quot;">
                  <a:extLst>
                    <a:ext uri="{FF2B5EF4-FFF2-40B4-BE49-F238E27FC236}">
                      <a16:creationId xmlns:a16="http://schemas.microsoft.com/office/drawing/2014/main" id="{48BFBD02-91FB-BD4E-9480-8E1B71670B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329055" y="3069741"/>
                  <a:ext cx="607315" cy="60816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59" name="Group 61">
                <a:extLst>
                  <a:ext uri="{FF2B5EF4-FFF2-40B4-BE49-F238E27FC236}">
                    <a16:creationId xmlns:a16="http://schemas.microsoft.com/office/drawing/2014/main" id="{4017F664-0CCD-B433-1C9F-33A684634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0" name="Freeform: Shape 62">
                  <a:extLst>
                    <a:ext uri="{FF2B5EF4-FFF2-40B4-BE49-F238E27FC236}">
                      <a16:creationId xmlns:a16="http://schemas.microsoft.com/office/drawing/2014/main" id="{ED615B97-76C1-D31B-901B-87C1D4B4AA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9836" y="3521665"/>
                  <a:ext cx="892801" cy="1794975"/>
                </a:xfrm>
                <a:custGeom>
                  <a:avLst/>
                  <a:gdLst>
                    <a:gd name="T0" fmla="*/ 892801 w 892801"/>
                    <a:gd name="T1" fmla="*/ 0 h 1794975"/>
                    <a:gd name="T2" fmla="*/ 892801 w 892801"/>
                    <a:gd name="T3" fmla="*/ 1434622 h 1794975"/>
                    <a:gd name="T4" fmla="*/ 845919 w 892801"/>
                    <a:gd name="T5" fmla="*/ 1533379 h 1794975"/>
                    <a:gd name="T6" fmla="*/ 440820 w 892801"/>
                    <a:gd name="T7" fmla="*/ 1794916 h 1794975"/>
                    <a:gd name="T8" fmla="*/ 379878 w 892801"/>
                    <a:gd name="T9" fmla="*/ 1791253 h 1794975"/>
                    <a:gd name="T10" fmla="*/ 763083 w 892801"/>
                    <a:gd name="T11" fmla="*/ 100140 h 1794975"/>
                    <a:gd name="T12" fmla="*/ 892801 w 892801"/>
                    <a:gd name="T13" fmla="*/ 0 h 17949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: Shape 63">
                  <a:extLst>
                    <a:ext uri="{FF2B5EF4-FFF2-40B4-BE49-F238E27FC236}">
                      <a16:creationId xmlns:a16="http://schemas.microsoft.com/office/drawing/2014/main" id="{4CD237B3-E2BA-422D-6452-5773DEA413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2637" y="3516901"/>
                  <a:ext cx="893183" cy="1795123"/>
                </a:xfrm>
                <a:custGeom>
                  <a:avLst/>
                  <a:gdLst>
                    <a:gd name="T0" fmla="*/ 191 w 893183"/>
                    <a:gd name="T1" fmla="*/ 0 h 1795123"/>
                    <a:gd name="T2" fmla="*/ 130101 w 893183"/>
                    <a:gd name="T3" fmla="*/ 100288 h 1795123"/>
                    <a:gd name="T4" fmla="*/ 513306 w 893183"/>
                    <a:gd name="T5" fmla="*/ 1791401 h 1795123"/>
                    <a:gd name="T6" fmla="*/ 47265 w 893183"/>
                    <a:gd name="T7" fmla="*/ 1533527 h 1795123"/>
                    <a:gd name="T8" fmla="*/ 192 w 893183"/>
                    <a:gd name="T9" fmla="*/ 1434367 h 1795123"/>
                    <a:gd name="T10" fmla="*/ 192 w 893183"/>
                    <a:gd name="T11" fmla="*/ 1438981 h 1795123"/>
                    <a:gd name="T12" fmla="*/ 0 w 893183"/>
                    <a:gd name="T13" fmla="*/ 1439386 h 1795123"/>
                    <a:gd name="T14" fmla="*/ 0 w 893183"/>
                    <a:gd name="T15" fmla="*/ 4764 h 1795123"/>
                    <a:gd name="T16" fmla="*/ 191 w 893183"/>
                    <a:gd name="T17" fmla="*/ 4616 h 1795123"/>
                    <a:gd name="T18" fmla="*/ 191 w 893183"/>
                    <a:gd name="T19" fmla="*/ 0 h 1795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9" name="Group 51">
              <a:extLst>
                <a:ext uri="{FF2B5EF4-FFF2-40B4-BE49-F238E27FC236}">
                  <a16:creationId xmlns:a16="http://schemas.microsoft.com/office/drawing/2014/main" id="{31139637-D45A-A21E-EDA2-C21C1E6AC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0" name="Group 52">
                <a:extLst>
                  <a:ext uri="{FF2B5EF4-FFF2-40B4-BE49-F238E27FC236}">
                    <a16:creationId xmlns:a16="http://schemas.microsoft.com/office/drawing/2014/main" id="{6D1F95DA-4FB7-FE89-36E2-C205E4ACE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5" name="Freeform 68">
                  <a:extLst>
                    <a:ext uri="{FF2B5EF4-FFF2-40B4-BE49-F238E27FC236}">
                      <a16:creationId xmlns:a16="http://schemas.microsoft.com/office/drawing/2014/main" id="{207430B7-DE51-2E48-FC86-FF5F14E9474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69">
                  <a:extLst>
                    <a:ext uri="{FF2B5EF4-FFF2-40B4-BE49-F238E27FC236}">
                      <a16:creationId xmlns:a16="http://schemas.microsoft.com/office/drawing/2014/main" id="{F882AE6D-AD7B-28FE-A0E6-AB6DEEC7A5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70">
                  <a:extLst>
                    <a:ext uri="{FF2B5EF4-FFF2-40B4-BE49-F238E27FC236}">
                      <a16:creationId xmlns:a16="http://schemas.microsoft.com/office/drawing/2014/main" id="{57B09E65-D4D7-0480-5E24-D25E34FD99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53">
                <a:extLst>
                  <a:ext uri="{FF2B5EF4-FFF2-40B4-BE49-F238E27FC236}">
                    <a16:creationId xmlns:a16="http://schemas.microsoft.com/office/drawing/2014/main" id="{14D04557-DA8B-701B-5C30-5943690185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2" name="Freeform 68">
                  <a:extLst>
                    <a:ext uri="{FF2B5EF4-FFF2-40B4-BE49-F238E27FC236}">
                      <a16:creationId xmlns:a16="http://schemas.microsoft.com/office/drawing/2014/main" id="{9EB860E1-3EA7-D2CD-C892-3262736AC8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355314 h 298"/>
                    <a:gd name="T2" fmla="*/ 159772 w 67"/>
                    <a:gd name="T3" fmla="*/ 710627 h 298"/>
                    <a:gd name="T4" fmla="*/ 159772 w 67"/>
                    <a:gd name="T5" fmla="*/ 0 h 298"/>
                    <a:gd name="T6" fmla="*/ 0 w 67"/>
                    <a:gd name="T7" fmla="*/ 355314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69">
                  <a:extLst>
                    <a:ext uri="{FF2B5EF4-FFF2-40B4-BE49-F238E27FC236}">
                      <a16:creationId xmlns:a16="http://schemas.microsoft.com/office/drawing/2014/main" id="{7618D59A-2039-24C1-B90A-E4B703B019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710627 h 298"/>
                    <a:gd name="T4" fmla="*/ 157387 w 66"/>
                    <a:gd name="T5" fmla="*/ 355314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70">
                  <a:extLst>
                    <a:ext uri="{FF2B5EF4-FFF2-40B4-BE49-F238E27FC236}">
                      <a16:creationId xmlns:a16="http://schemas.microsoft.com/office/drawing/2014/main" id="{AE029A07-6690-DC26-284E-E6512C9F6E7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88" name="Straight Connector 87" descr="&quot;&quot;">
            <a:extLst>
              <a:ext uri="{FF2B5EF4-FFF2-40B4-BE49-F238E27FC236}">
                <a16:creationId xmlns:a16="http://schemas.microsoft.com/office/drawing/2014/main" id="{C0B6B748-AA1A-4211-DB9E-BF43F30E8AA8}"/>
              </a:ext>
            </a:extLst>
          </p:cNvPr>
          <p:cNvCxnSpPr>
            <a:cxnSpLocks/>
          </p:cNvCxnSpPr>
          <p:nvPr userDrawn="1"/>
        </p:nvCxnSpPr>
        <p:spPr>
          <a:xfrm>
            <a:off x="4368800" y="4378325"/>
            <a:ext cx="4064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307" y="1187451"/>
            <a:ext cx="4691927" cy="2996901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1714500" y="4557713"/>
            <a:ext cx="5744766" cy="1639275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130000"/>
              </a:lnSpc>
              <a:spcBef>
                <a:spcPts val="75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350" kern="1200" cap="all" spc="225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472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43065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&quot;&quot;">
            <a:extLst>
              <a:ext uri="{FF2B5EF4-FFF2-40B4-BE49-F238E27FC236}">
                <a16:creationId xmlns:a16="http://schemas.microsoft.com/office/drawing/2014/main" id="{B90C3A9F-50CD-9FAA-9276-3DD145ECF415}"/>
              </a:ext>
            </a:extLst>
          </p:cNvPr>
          <p:cNvCxnSpPr>
            <a:cxnSpLocks/>
          </p:cNvCxnSpPr>
          <p:nvPr userDrawn="1"/>
        </p:nvCxnSpPr>
        <p:spPr>
          <a:xfrm>
            <a:off x="425450" y="1800225"/>
            <a:ext cx="4064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426123" y="400050"/>
            <a:ext cx="8328543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2"/>
          </p:nvPr>
        </p:nvSpPr>
        <p:spPr>
          <a:xfrm>
            <a:off x="426123" y="1997132"/>
            <a:ext cx="4049015" cy="4232218"/>
          </a:xfr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750"/>
              </a:spcBef>
              <a:buNone/>
              <a:defRPr sz="1350"/>
            </a:lvl1pPr>
            <a:lvl2pPr marL="212598" indent="-212598">
              <a:lnSpc>
                <a:spcPct val="130000"/>
              </a:lnSpc>
              <a:spcBef>
                <a:spcPts val="750"/>
              </a:spcBef>
              <a:defRPr sz="1350"/>
            </a:lvl2pPr>
            <a:lvl3pPr marL="425196" indent="-212598">
              <a:lnSpc>
                <a:spcPct val="130000"/>
              </a:lnSpc>
              <a:spcBef>
                <a:spcPts val="750"/>
              </a:spcBef>
              <a:defRPr sz="1350"/>
            </a:lvl3pPr>
            <a:lvl4pPr marL="637794" indent="-212598">
              <a:lnSpc>
                <a:spcPct val="130000"/>
              </a:lnSpc>
              <a:spcBef>
                <a:spcPts val="750"/>
              </a:spcBef>
              <a:defRPr sz="1350"/>
            </a:lvl4pPr>
            <a:lvl5pPr marL="1028700" indent="-212598">
              <a:lnSpc>
                <a:spcPct val="130000"/>
              </a:lnSpc>
              <a:spcBef>
                <a:spcPts val="750"/>
              </a:spcBef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705651" y="1997132"/>
            <a:ext cx="4049015" cy="4232218"/>
          </a:xfrm>
        </p:spPr>
        <p:txBody>
          <a:bodyPr lIns="0"/>
          <a:lstStyle>
            <a:lvl1pPr marL="0" indent="0">
              <a:lnSpc>
                <a:spcPct val="130000"/>
              </a:lnSpc>
              <a:spcBef>
                <a:spcPts val="750"/>
              </a:spcBef>
              <a:buNone/>
              <a:defRPr sz="1350"/>
            </a:lvl1pPr>
            <a:lvl2pPr marL="212598" indent="-212598">
              <a:lnSpc>
                <a:spcPct val="130000"/>
              </a:lnSpc>
              <a:spcBef>
                <a:spcPts val="750"/>
              </a:spcBef>
              <a:defRPr sz="1350"/>
            </a:lvl2pPr>
            <a:lvl3pPr marL="425196" indent="-212598">
              <a:lnSpc>
                <a:spcPct val="130000"/>
              </a:lnSpc>
              <a:spcBef>
                <a:spcPts val="750"/>
              </a:spcBef>
              <a:defRPr sz="1350"/>
            </a:lvl3pPr>
            <a:lvl4pPr marL="637794" indent="-212598">
              <a:lnSpc>
                <a:spcPct val="130000"/>
              </a:lnSpc>
              <a:spcBef>
                <a:spcPts val="750"/>
              </a:spcBef>
              <a:defRPr sz="1350"/>
            </a:lvl4pPr>
            <a:lvl5pPr marL="1028700" indent="-212598">
              <a:lnSpc>
                <a:spcPct val="130000"/>
              </a:lnSpc>
              <a:spcBef>
                <a:spcPts val="750"/>
              </a:spcBef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C9143C-713C-2136-37D0-079782AA316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5450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1F1AB7BF-30ED-CC24-E91F-0A90432102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4694B0-1BD0-2097-0BBD-A3379E00EF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AC0F5D-7EF8-4924-921F-B0CA9F0D6B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66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&quot;&quot;">
            <a:extLst>
              <a:ext uri="{FF2B5EF4-FFF2-40B4-BE49-F238E27FC236}">
                <a16:creationId xmlns:a16="http://schemas.microsoft.com/office/drawing/2014/main" id="{B3EF789B-C69C-6A85-FAC3-1E1DA19CFC39}"/>
              </a:ext>
            </a:extLst>
          </p:cNvPr>
          <p:cNvCxnSpPr>
            <a:cxnSpLocks/>
          </p:cNvCxnSpPr>
          <p:nvPr userDrawn="1"/>
        </p:nvCxnSpPr>
        <p:spPr>
          <a:xfrm>
            <a:off x="2917825" y="1800225"/>
            <a:ext cx="40481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>
            <a:extLst>
              <a:ext uri="{FF2B5EF4-FFF2-40B4-BE49-F238E27FC236}">
                <a16:creationId xmlns:a16="http://schemas.microsoft.com/office/drawing/2014/main" id="{9D98EA1C-53E0-B18D-96CF-20853201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700000">
            <a:off x="355601" y="320675"/>
            <a:ext cx="2457450" cy="2879725"/>
            <a:chOff x="587376" y="280988"/>
            <a:chExt cx="2457450" cy="3838575"/>
          </a:xfrm>
        </p:grpSpPr>
        <p:sp>
          <p:nvSpPr>
            <p:cNvPr id="6" name="Freeform 64">
              <a:extLst>
                <a:ext uri="{FF2B5EF4-FFF2-40B4-BE49-F238E27FC236}">
                  <a16:creationId xmlns:a16="http://schemas.microsoft.com/office/drawing/2014/main" id="{1C9FB49C-A1A6-158F-1F3E-53D347325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771525 w 258"/>
                <a:gd name="T1" fmla="*/ 628650 h 166"/>
                <a:gd name="T2" fmla="*/ 1228725 w 258"/>
                <a:gd name="T3" fmla="*/ 0 h 166"/>
                <a:gd name="T4" fmla="*/ 0 w 258"/>
                <a:gd name="T5" fmla="*/ 709613 h 166"/>
                <a:gd name="T6" fmla="*/ 771525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1">
              <a:extLst>
                <a:ext uri="{FF2B5EF4-FFF2-40B4-BE49-F238E27FC236}">
                  <a16:creationId xmlns:a16="http://schemas.microsoft.com/office/drawing/2014/main" id="{E9DB941D-7745-037C-ABE5-E0B379B19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771525 w 258"/>
                <a:gd name="T1" fmla="*/ 628650 h 166"/>
                <a:gd name="T2" fmla="*/ 1228725 w 258"/>
                <a:gd name="T3" fmla="*/ 0 h 166"/>
                <a:gd name="T4" fmla="*/ 0 w 258"/>
                <a:gd name="T5" fmla="*/ 709613 h 166"/>
                <a:gd name="T6" fmla="*/ 771525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1">
              <a:extLst>
                <a:ext uri="{FF2B5EF4-FFF2-40B4-BE49-F238E27FC236}">
                  <a16:creationId xmlns:a16="http://schemas.microsoft.com/office/drawing/2014/main" id="{5BCB4036-C8D2-4BE8-C57E-3C65A021D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452438 w 258"/>
                <a:gd name="T1" fmla="*/ 628650 h 166"/>
                <a:gd name="T2" fmla="*/ 1228725 w 258"/>
                <a:gd name="T3" fmla="*/ 709613 h 166"/>
                <a:gd name="T4" fmla="*/ 0 w 258"/>
                <a:gd name="T5" fmla="*/ 0 h 166"/>
                <a:gd name="T6" fmla="*/ 452438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1F0BCFCD-0E3E-FB24-FAD3-643E44E21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452438 w 258"/>
                <a:gd name="T1" fmla="*/ 628650 h 166"/>
                <a:gd name="T2" fmla="*/ 1228725 w 258"/>
                <a:gd name="T3" fmla="*/ 709613 h 166"/>
                <a:gd name="T4" fmla="*/ 0 w 258"/>
                <a:gd name="T5" fmla="*/ 0 h 166"/>
                <a:gd name="T6" fmla="*/ 452438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4">
              <a:extLst>
                <a:ext uri="{FF2B5EF4-FFF2-40B4-BE49-F238E27FC236}">
                  <a16:creationId xmlns:a16="http://schemas.microsoft.com/office/drawing/2014/main" id="{FB1F5D0A-AFD7-2CC7-8236-E9E96D23B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452438 w 258"/>
                <a:gd name="T1" fmla="*/ 628650 h 166"/>
                <a:gd name="T2" fmla="*/ 1228725 w 258"/>
                <a:gd name="T3" fmla="*/ 709613 h 166"/>
                <a:gd name="T4" fmla="*/ 0 w 258"/>
                <a:gd name="T5" fmla="*/ 0 h 166"/>
                <a:gd name="T6" fmla="*/ 452438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7">
              <a:extLst>
                <a:ext uri="{FF2B5EF4-FFF2-40B4-BE49-F238E27FC236}">
                  <a16:creationId xmlns:a16="http://schemas.microsoft.com/office/drawing/2014/main" id="{5895A36B-3F2B-FDDF-5354-FA5615A1F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771525 w 258"/>
                <a:gd name="T1" fmla="*/ 628650 h 166"/>
                <a:gd name="T2" fmla="*/ 1228725 w 258"/>
                <a:gd name="T3" fmla="*/ 0 h 166"/>
                <a:gd name="T4" fmla="*/ 0 w 258"/>
                <a:gd name="T5" fmla="*/ 709613 h 166"/>
                <a:gd name="T6" fmla="*/ 771525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0">
              <a:extLst>
                <a:ext uri="{FF2B5EF4-FFF2-40B4-BE49-F238E27FC236}">
                  <a16:creationId xmlns:a16="http://schemas.microsoft.com/office/drawing/2014/main" id="{355F72E5-48DE-E79F-BFF9-8E292AB88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1419225 h 298"/>
                <a:gd name="T4" fmla="*/ 319088 w 67"/>
                <a:gd name="T5" fmla="*/ 709613 h 298"/>
                <a:gd name="T6" fmla="*/ 0 w 67"/>
                <a:gd name="T7" fmla="*/ 0 h 2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27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07E36054-A920-AEBF-F030-DFB5F55D8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709613 h 298"/>
                <a:gd name="T2" fmla="*/ 319088 w 67"/>
                <a:gd name="T3" fmla="*/ 1419225 h 298"/>
                <a:gd name="T4" fmla="*/ 319088 w 67"/>
                <a:gd name="T5" fmla="*/ 0 h 298"/>
                <a:gd name="T6" fmla="*/ 0 w 67"/>
                <a:gd name="T7" fmla="*/ 709613 h 2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2">
              <a:extLst>
                <a:ext uri="{FF2B5EF4-FFF2-40B4-BE49-F238E27FC236}">
                  <a16:creationId xmlns:a16="http://schemas.microsoft.com/office/drawing/2014/main" id="{B20B2A9D-CC53-C747-CC0B-FEF4D264D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78036 h 166"/>
                <a:gd name="T2" fmla="*/ 1228725 w 258"/>
                <a:gd name="T3" fmla="*/ 761999 h 166"/>
                <a:gd name="T4" fmla="*/ 771525 w 258"/>
                <a:gd name="T5" fmla="*/ 156072 h 166"/>
                <a:gd name="T6" fmla="*/ 0 w 258"/>
                <a:gd name="T7" fmla="*/ 78036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F970C74B-C26C-D7C7-3C5C-5161D0271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790575 h 166"/>
                <a:gd name="T2" fmla="*/ 1228725 w 258"/>
                <a:gd name="T3" fmla="*/ 80963 h 166"/>
                <a:gd name="T4" fmla="*/ 457200 w 258"/>
                <a:gd name="T5" fmla="*/ 161925 h 166"/>
                <a:gd name="T6" fmla="*/ 0 w 258"/>
                <a:gd name="T7" fmla="*/ 790575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3735273D-4209-CABB-44F7-A775B4DA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80963 h 166"/>
                <a:gd name="T2" fmla="*/ 1228725 w 258"/>
                <a:gd name="T3" fmla="*/ 790575 h 166"/>
                <a:gd name="T4" fmla="*/ 771525 w 258"/>
                <a:gd name="T5" fmla="*/ 161925 h 166"/>
                <a:gd name="T6" fmla="*/ 0 w 258"/>
                <a:gd name="T7" fmla="*/ 80963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82">
              <a:extLst>
                <a:ext uri="{FF2B5EF4-FFF2-40B4-BE49-F238E27FC236}">
                  <a16:creationId xmlns:a16="http://schemas.microsoft.com/office/drawing/2014/main" id="{82706BB9-DE83-8CFC-1F80-5CC05B7F7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790575 h 166"/>
                <a:gd name="T2" fmla="*/ 1228725 w 258"/>
                <a:gd name="T3" fmla="*/ 80963 h 166"/>
                <a:gd name="T4" fmla="*/ 457200 w 258"/>
                <a:gd name="T5" fmla="*/ 161925 h 166"/>
                <a:gd name="T6" fmla="*/ 0 w 258"/>
                <a:gd name="T7" fmla="*/ 790575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7FA52C4F-22B3-F061-47EA-757FF9255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80963 h 166"/>
                <a:gd name="T2" fmla="*/ 1228725 w 258"/>
                <a:gd name="T3" fmla="*/ 790575 h 166"/>
                <a:gd name="T4" fmla="*/ 771525 w 258"/>
                <a:gd name="T5" fmla="*/ 161925 h 166"/>
                <a:gd name="T6" fmla="*/ 0 w 258"/>
                <a:gd name="T7" fmla="*/ 80963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F92A236B-7DE4-BC61-E522-8C5A13CCD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790575 h 166"/>
                <a:gd name="T2" fmla="*/ 1228725 w 258"/>
                <a:gd name="T3" fmla="*/ 80963 h 166"/>
                <a:gd name="T4" fmla="*/ 457200 w 258"/>
                <a:gd name="T5" fmla="*/ 161925 h 166"/>
                <a:gd name="T6" fmla="*/ 0 w 258"/>
                <a:gd name="T7" fmla="*/ 790575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7116204C-A502-34C4-D37D-3A9E21C7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22" name="Line 63">
                <a:extLst>
                  <a:ext uri="{FF2B5EF4-FFF2-40B4-BE49-F238E27FC236}">
                    <a16:creationId xmlns:a16="http://schemas.microsoft.com/office/drawing/2014/main" id="{C979976D-F722-B8C7-AFD6-693C2A5FEF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6">
                <a:extLst>
                  <a:ext uri="{FF2B5EF4-FFF2-40B4-BE49-F238E27FC236}">
                    <a16:creationId xmlns:a16="http://schemas.microsoft.com/office/drawing/2014/main" id="{FFDB70C3-7481-C8DC-AF4F-BE78134343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7">
                <a:extLst>
                  <a:ext uri="{FF2B5EF4-FFF2-40B4-BE49-F238E27FC236}">
                    <a16:creationId xmlns:a16="http://schemas.microsoft.com/office/drawing/2014/main" id="{04A8EF2C-27FC-61DA-B6FD-8D8E20E69A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80">
                <a:extLst>
                  <a:ext uri="{FF2B5EF4-FFF2-40B4-BE49-F238E27FC236}">
                    <a16:creationId xmlns:a16="http://schemas.microsoft.com/office/drawing/2014/main" id="{0FC0754D-ACBE-BA2B-B22D-CDD11E273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83">
                <a:extLst>
                  <a:ext uri="{FF2B5EF4-FFF2-40B4-BE49-F238E27FC236}">
                    <a16:creationId xmlns:a16="http://schemas.microsoft.com/office/drawing/2014/main" id="{C65CBCC0-77BC-0D7A-F4DD-549FA78A8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86">
                <a:extLst>
                  <a:ext uri="{FF2B5EF4-FFF2-40B4-BE49-F238E27FC236}">
                    <a16:creationId xmlns:a16="http://schemas.microsoft.com/office/drawing/2014/main" id="{D18212E0-2386-523E-7460-1F116F1FD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89">
                <a:extLst>
                  <a:ext uri="{FF2B5EF4-FFF2-40B4-BE49-F238E27FC236}">
                    <a16:creationId xmlns:a16="http://schemas.microsoft.com/office/drawing/2014/main" id="{666165F4-26C1-4FF6-ED80-AC96479B8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AA23291E-42BC-7ADB-2BA0-5A0699017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8900000" flipV="1">
            <a:off x="688181" y="3213894"/>
            <a:ext cx="1843087" cy="3838576"/>
            <a:chOff x="587376" y="280988"/>
            <a:chExt cx="2457450" cy="3838575"/>
          </a:xfrm>
        </p:grpSpPr>
        <p:sp>
          <p:nvSpPr>
            <p:cNvPr id="30" name="Freeform 64">
              <a:extLst>
                <a:ext uri="{FF2B5EF4-FFF2-40B4-BE49-F238E27FC236}">
                  <a16:creationId xmlns:a16="http://schemas.microsoft.com/office/drawing/2014/main" id="{FED914A2-7EBC-2C32-3E21-814709DB1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771525 w 258"/>
                <a:gd name="T1" fmla="*/ 628650 h 166"/>
                <a:gd name="T2" fmla="*/ 1228725 w 258"/>
                <a:gd name="T3" fmla="*/ 0 h 166"/>
                <a:gd name="T4" fmla="*/ 0 w 258"/>
                <a:gd name="T5" fmla="*/ 709613 h 166"/>
                <a:gd name="T6" fmla="*/ 771525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C3D02FEC-FDB7-C812-7610-4A7141BE5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771525 w 258"/>
                <a:gd name="T1" fmla="*/ 628650 h 166"/>
                <a:gd name="T2" fmla="*/ 1228725 w 258"/>
                <a:gd name="T3" fmla="*/ 0 h 166"/>
                <a:gd name="T4" fmla="*/ 0 w 258"/>
                <a:gd name="T5" fmla="*/ 709613 h 166"/>
                <a:gd name="T6" fmla="*/ 771525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01855B9D-4964-38E6-C43D-DD32FF49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452438 w 258"/>
                <a:gd name="T1" fmla="*/ 628650 h 166"/>
                <a:gd name="T2" fmla="*/ 1228725 w 258"/>
                <a:gd name="T3" fmla="*/ 709613 h 166"/>
                <a:gd name="T4" fmla="*/ 0 w 258"/>
                <a:gd name="T5" fmla="*/ 0 h 166"/>
                <a:gd name="T6" fmla="*/ 452438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8">
              <a:extLst>
                <a:ext uri="{FF2B5EF4-FFF2-40B4-BE49-F238E27FC236}">
                  <a16:creationId xmlns:a16="http://schemas.microsoft.com/office/drawing/2014/main" id="{A87F3653-634B-90FF-D0D0-F722AD104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452438 w 258"/>
                <a:gd name="T1" fmla="*/ 628650 h 166"/>
                <a:gd name="T2" fmla="*/ 1228725 w 258"/>
                <a:gd name="T3" fmla="*/ 709613 h 166"/>
                <a:gd name="T4" fmla="*/ 0 w 258"/>
                <a:gd name="T5" fmla="*/ 0 h 166"/>
                <a:gd name="T6" fmla="*/ 452438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8D3E6708-19A0-593C-32F7-3E9BF44EC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452438 w 258"/>
                <a:gd name="T1" fmla="*/ 628650 h 166"/>
                <a:gd name="T2" fmla="*/ 1228725 w 258"/>
                <a:gd name="T3" fmla="*/ 709613 h 166"/>
                <a:gd name="T4" fmla="*/ 0 w 258"/>
                <a:gd name="T5" fmla="*/ 0 h 166"/>
                <a:gd name="T6" fmla="*/ 452438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7">
              <a:extLst>
                <a:ext uri="{FF2B5EF4-FFF2-40B4-BE49-F238E27FC236}">
                  <a16:creationId xmlns:a16="http://schemas.microsoft.com/office/drawing/2014/main" id="{15E5B54D-F595-5495-C3BF-DE3108074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771525 w 258"/>
                <a:gd name="T1" fmla="*/ 628650 h 166"/>
                <a:gd name="T2" fmla="*/ 1228725 w 258"/>
                <a:gd name="T3" fmla="*/ 0 h 166"/>
                <a:gd name="T4" fmla="*/ 0 w 258"/>
                <a:gd name="T5" fmla="*/ 709613 h 166"/>
                <a:gd name="T6" fmla="*/ 771525 w 258"/>
                <a:gd name="T7" fmla="*/ 628650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id="{B335B344-C597-B4AD-2E3E-7A9CA5E83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1419225 h 298"/>
                <a:gd name="T4" fmla="*/ 319088 w 67"/>
                <a:gd name="T5" fmla="*/ 709613 h 298"/>
                <a:gd name="T6" fmla="*/ 0 w 67"/>
                <a:gd name="T7" fmla="*/ 0 h 2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9999"/>
                  </a:srgbClr>
                </a:gs>
              </a:gsLst>
              <a:lin ang="27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A3145D95-DB32-F69F-E795-FC7C250CF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709613 h 298"/>
                <a:gd name="T2" fmla="*/ 319088 w 67"/>
                <a:gd name="T3" fmla="*/ 1419225 h 298"/>
                <a:gd name="T4" fmla="*/ 319088 w 67"/>
                <a:gd name="T5" fmla="*/ 0 h 298"/>
                <a:gd name="T6" fmla="*/ 0 w 67"/>
                <a:gd name="T7" fmla="*/ 709613 h 2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2">
              <a:extLst>
                <a:ext uri="{FF2B5EF4-FFF2-40B4-BE49-F238E27FC236}">
                  <a16:creationId xmlns:a16="http://schemas.microsoft.com/office/drawing/2014/main" id="{4F3F6C3C-504A-E35B-DC9F-2E992475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78036 h 166"/>
                <a:gd name="T2" fmla="*/ 1228725 w 258"/>
                <a:gd name="T3" fmla="*/ 761999 h 166"/>
                <a:gd name="T4" fmla="*/ 771525 w 258"/>
                <a:gd name="T5" fmla="*/ 156072 h 166"/>
                <a:gd name="T6" fmla="*/ 0 w 258"/>
                <a:gd name="T7" fmla="*/ 78036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3B3DE198-AF53-66D1-B4B5-5FE303F0A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790575 h 166"/>
                <a:gd name="T2" fmla="*/ 1228725 w 258"/>
                <a:gd name="T3" fmla="*/ 80963 h 166"/>
                <a:gd name="T4" fmla="*/ 457200 w 258"/>
                <a:gd name="T5" fmla="*/ 161925 h 166"/>
                <a:gd name="T6" fmla="*/ 0 w 258"/>
                <a:gd name="T7" fmla="*/ 790575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EB7B416F-92AC-C0D3-5A01-8EEF9402B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80963 h 166"/>
                <a:gd name="T2" fmla="*/ 1228725 w 258"/>
                <a:gd name="T3" fmla="*/ 790575 h 166"/>
                <a:gd name="T4" fmla="*/ 771525 w 258"/>
                <a:gd name="T5" fmla="*/ 161925 h 166"/>
                <a:gd name="T6" fmla="*/ 0 w 258"/>
                <a:gd name="T7" fmla="*/ 80963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82">
              <a:extLst>
                <a:ext uri="{FF2B5EF4-FFF2-40B4-BE49-F238E27FC236}">
                  <a16:creationId xmlns:a16="http://schemas.microsoft.com/office/drawing/2014/main" id="{5BC25588-6B9F-2F57-AA19-992267AFE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790575 h 166"/>
                <a:gd name="T2" fmla="*/ 1228725 w 258"/>
                <a:gd name="T3" fmla="*/ 80963 h 166"/>
                <a:gd name="T4" fmla="*/ 457200 w 258"/>
                <a:gd name="T5" fmla="*/ 161925 h 166"/>
                <a:gd name="T6" fmla="*/ 0 w 258"/>
                <a:gd name="T7" fmla="*/ 790575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45A35962-2B90-8C2E-0686-966198381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80963 h 166"/>
                <a:gd name="T2" fmla="*/ 1228725 w 258"/>
                <a:gd name="T3" fmla="*/ 790575 h 166"/>
                <a:gd name="T4" fmla="*/ 771525 w 258"/>
                <a:gd name="T5" fmla="*/ 161925 h 166"/>
                <a:gd name="T6" fmla="*/ 0 w 258"/>
                <a:gd name="T7" fmla="*/ 80963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8583AF17-D9EB-05BA-D506-8B61AC867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790575 h 166"/>
                <a:gd name="T2" fmla="*/ 1228725 w 258"/>
                <a:gd name="T3" fmla="*/ 80963 h 166"/>
                <a:gd name="T4" fmla="*/ 457200 w 258"/>
                <a:gd name="T5" fmla="*/ 161925 h 166"/>
                <a:gd name="T6" fmla="*/ 0 w 258"/>
                <a:gd name="T7" fmla="*/ 790575 h 1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5">
              <a:extLst>
                <a:ext uri="{FF2B5EF4-FFF2-40B4-BE49-F238E27FC236}">
                  <a16:creationId xmlns:a16="http://schemas.microsoft.com/office/drawing/2014/main" id="{D2FFE4DC-89B8-74D8-603F-6FD3388AD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45" name="Line 63">
                <a:extLst>
                  <a:ext uri="{FF2B5EF4-FFF2-40B4-BE49-F238E27FC236}">
                    <a16:creationId xmlns:a16="http://schemas.microsoft.com/office/drawing/2014/main" id="{8393A442-B75F-B0F1-0154-7F532D932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66">
                <a:extLst>
                  <a:ext uri="{FF2B5EF4-FFF2-40B4-BE49-F238E27FC236}">
                    <a16:creationId xmlns:a16="http://schemas.microsoft.com/office/drawing/2014/main" id="{2A474D17-EDF1-4907-6209-F2781DA68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67">
                <a:extLst>
                  <a:ext uri="{FF2B5EF4-FFF2-40B4-BE49-F238E27FC236}">
                    <a16:creationId xmlns:a16="http://schemas.microsoft.com/office/drawing/2014/main" id="{978AB2B6-7E54-8085-E903-6BDB4B49B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0">
                <a:extLst>
                  <a:ext uri="{FF2B5EF4-FFF2-40B4-BE49-F238E27FC236}">
                    <a16:creationId xmlns:a16="http://schemas.microsoft.com/office/drawing/2014/main" id="{E5BBC633-855E-2ED7-C63F-D03CF2D0F5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3">
                <a:extLst>
                  <a:ext uri="{FF2B5EF4-FFF2-40B4-BE49-F238E27FC236}">
                    <a16:creationId xmlns:a16="http://schemas.microsoft.com/office/drawing/2014/main" id="{F931C78A-6FBE-8228-12A7-66915B0BB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6">
                <a:extLst>
                  <a:ext uri="{FF2B5EF4-FFF2-40B4-BE49-F238E27FC236}">
                    <a16:creationId xmlns:a16="http://schemas.microsoft.com/office/drawing/2014/main" id="{DD4CEB58-8006-2961-D0D6-19A094C3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89">
                <a:extLst>
                  <a:ext uri="{FF2B5EF4-FFF2-40B4-BE49-F238E27FC236}">
                    <a16:creationId xmlns:a16="http://schemas.microsoft.com/office/drawing/2014/main" id="{2F7790C8-2958-E7F5-33C5-14696F6471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881" y="395289"/>
            <a:ext cx="5799997" cy="1189806"/>
          </a:xfrm>
        </p:spPr>
        <p:txBody>
          <a:bodyPr lIns="0"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7880" y="1997133"/>
            <a:ext cx="2074017" cy="4465579"/>
          </a:xfrm>
        </p:spPr>
        <p:txBody>
          <a:bodyPr lIns="0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111725" y="1997132"/>
            <a:ext cx="3606152" cy="4232218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750"/>
              </a:spcBef>
              <a:buNone/>
              <a:defRPr sz="1350"/>
            </a:lvl1pPr>
            <a:lvl2pPr marL="212598" indent="-212598">
              <a:lnSpc>
                <a:spcPct val="130000"/>
              </a:lnSpc>
              <a:spcBef>
                <a:spcPts val="750"/>
              </a:spcBef>
              <a:defRPr sz="1350"/>
            </a:lvl2pPr>
            <a:lvl3pPr marL="425196" indent="-212598">
              <a:lnSpc>
                <a:spcPct val="130000"/>
              </a:lnSpc>
              <a:spcBef>
                <a:spcPts val="750"/>
              </a:spcBef>
              <a:defRPr sz="1350"/>
            </a:lvl3pPr>
            <a:lvl4pPr marL="637794" indent="-212598">
              <a:lnSpc>
                <a:spcPct val="130000"/>
              </a:lnSpc>
              <a:spcBef>
                <a:spcPts val="750"/>
              </a:spcBef>
              <a:defRPr sz="1350"/>
            </a:lvl4pPr>
            <a:lvl5pPr marL="1028700" indent="-212598">
              <a:lnSpc>
                <a:spcPct val="130000"/>
              </a:lnSpc>
              <a:spcBef>
                <a:spcPts val="750"/>
              </a:spcBef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2" name="Date Placeholder 3">
            <a:extLst>
              <a:ext uri="{FF2B5EF4-FFF2-40B4-BE49-F238E27FC236}">
                <a16:creationId xmlns:a16="http://schemas.microsoft.com/office/drawing/2014/main" id="{6BD88BE7-0880-1C99-CFA2-2489E4DBEF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5450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53" name="Footer Placeholder 6">
            <a:extLst>
              <a:ext uri="{FF2B5EF4-FFF2-40B4-BE49-F238E27FC236}">
                <a16:creationId xmlns:a16="http://schemas.microsoft.com/office/drawing/2014/main" id="{EA581B23-8D14-83DE-5E45-0F1AC79CD4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D4E7BB28-166B-01B8-51E0-3FB255C956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77FCC1-8B82-42E5-842C-5CEFA7EE7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96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&quot;&quot;">
            <a:extLst>
              <a:ext uri="{FF2B5EF4-FFF2-40B4-BE49-F238E27FC236}">
                <a16:creationId xmlns:a16="http://schemas.microsoft.com/office/drawing/2014/main" id="{1AFA541D-EC1F-CE23-A85A-EDBFE2318507}"/>
              </a:ext>
            </a:extLst>
          </p:cNvPr>
          <p:cNvSpPr/>
          <p:nvPr userDrawn="1"/>
        </p:nvSpPr>
        <p:spPr>
          <a:xfrm>
            <a:off x="1588" y="0"/>
            <a:ext cx="290036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10AC276E-351E-F3C3-D3C7-9A7532F6C263}"/>
              </a:ext>
            </a:extLst>
          </p:cNvPr>
          <p:cNvCxnSpPr>
            <a:cxnSpLocks/>
          </p:cNvCxnSpPr>
          <p:nvPr userDrawn="1"/>
        </p:nvCxnSpPr>
        <p:spPr>
          <a:xfrm>
            <a:off x="3235325" y="1800225"/>
            <a:ext cx="40481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3235264" y="400050"/>
            <a:ext cx="5482614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8108" y="430213"/>
            <a:ext cx="2241797" cy="5997575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235264" y="1997132"/>
            <a:ext cx="5485830" cy="4232218"/>
          </a:xfrm>
        </p:spPr>
        <p:txBody>
          <a:bodyPr lIns="0"/>
          <a:lstStyle>
            <a:lvl1pPr marL="0" indent="0">
              <a:lnSpc>
                <a:spcPct val="130000"/>
              </a:lnSpc>
              <a:buNone/>
              <a:defRPr sz="1350"/>
            </a:lvl1pPr>
            <a:lvl2pPr marL="270000" indent="0">
              <a:lnSpc>
                <a:spcPct val="130000"/>
              </a:lnSpc>
              <a:buNone/>
              <a:defRPr sz="1350"/>
            </a:lvl2pPr>
            <a:lvl3pPr marL="540000" indent="0">
              <a:lnSpc>
                <a:spcPct val="130000"/>
              </a:lnSpc>
              <a:buNone/>
              <a:defRPr sz="1350"/>
            </a:lvl3pPr>
            <a:lvl4pPr marL="810000" indent="0">
              <a:lnSpc>
                <a:spcPct val="130000"/>
              </a:lnSpc>
              <a:buNone/>
              <a:defRPr sz="1350"/>
            </a:lvl4pPr>
            <a:lvl5pPr marL="1080000" indent="0">
              <a:lnSpc>
                <a:spcPct val="130000"/>
              </a:lnSpc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A1C6BB-D71A-C3BC-F44D-0A5F03981EE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235325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652C02-8003-FDCA-3773-5608016DD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621213" y="6356350"/>
            <a:ext cx="2711450" cy="46037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13E287-79F8-989E-F7B3-D75404EBB1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9ABD0-E789-4E8F-B40B-4FD474080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99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&quot;&quot;">
            <a:extLst>
              <a:ext uri="{FF2B5EF4-FFF2-40B4-BE49-F238E27FC236}">
                <a16:creationId xmlns:a16="http://schemas.microsoft.com/office/drawing/2014/main" id="{8F884C9F-1A9E-4517-A345-E60B948F7E5C}"/>
              </a:ext>
            </a:extLst>
          </p:cNvPr>
          <p:cNvCxnSpPr>
            <a:cxnSpLocks/>
          </p:cNvCxnSpPr>
          <p:nvPr userDrawn="1"/>
        </p:nvCxnSpPr>
        <p:spPr>
          <a:xfrm>
            <a:off x="425450" y="1800225"/>
            <a:ext cx="4064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426123" y="400050"/>
            <a:ext cx="8285282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26123" y="1997132"/>
            <a:ext cx="3079077" cy="4232218"/>
          </a:xfrm>
        </p:spPr>
        <p:txBody>
          <a:bodyPr lIns="0"/>
          <a:lstStyle>
            <a:lvl1pPr marL="0" indent="0">
              <a:lnSpc>
                <a:spcPct val="130000"/>
              </a:lnSpc>
              <a:buNone/>
              <a:defRPr sz="1350"/>
            </a:lvl1pPr>
            <a:lvl2pPr marL="270000" indent="0">
              <a:lnSpc>
                <a:spcPct val="130000"/>
              </a:lnSpc>
              <a:buNone/>
              <a:defRPr sz="1350"/>
            </a:lvl2pPr>
            <a:lvl3pPr marL="540000" indent="0">
              <a:lnSpc>
                <a:spcPct val="130000"/>
              </a:lnSpc>
              <a:buNone/>
              <a:defRPr sz="1350"/>
            </a:lvl3pPr>
            <a:lvl4pPr marL="810000" indent="0">
              <a:lnSpc>
                <a:spcPct val="130000"/>
              </a:lnSpc>
              <a:buNone/>
              <a:defRPr sz="1350"/>
            </a:lvl4pPr>
            <a:lvl5pPr marL="1080000" indent="0">
              <a:lnSpc>
                <a:spcPct val="130000"/>
              </a:lnSpc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1"/>
          </p:nvPr>
        </p:nvSpPr>
        <p:spPr>
          <a:xfrm>
            <a:off x="3625454" y="1997075"/>
            <a:ext cx="5085951" cy="42322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986F0D-A69B-B1EB-B206-6818AA8E94D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5450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81C12040-8DF4-170A-13D0-70A84E440F6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E62AAD-A79D-5741-DC80-E5DB0C2F7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E8B385-96FC-4534-9011-C4B444033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729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1CA00BD0-208B-30DA-8E71-50E6F4A2E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>
            <a:off x="214313" y="457200"/>
            <a:ext cx="1657350" cy="2708275"/>
            <a:chOff x="9728105" y="457964"/>
            <a:chExt cx="2211229" cy="2707415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4047359D-10B0-F76C-4750-18A3E4808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58A0BDC8-BEED-B96A-8F91-85F8A07076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5" name="Straight Connector 14" descr="&quot;&quot;">
                  <a:extLst>
                    <a:ext uri="{FF2B5EF4-FFF2-40B4-BE49-F238E27FC236}">
                      <a16:creationId xmlns:a16="http://schemas.microsoft.com/office/drawing/2014/main" id="{67A9CA29-D2D9-9F23-0226-3A0323F6FBD7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629979" y="2996668"/>
                  <a:ext cx="0" cy="220911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 descr="&quot;&quot;">
                  <a:extLst>
                    <a:ext uri="{FF2B5EF4-FFF2-40B4-BE49-F238E27FC236}">
                      <a16:creationId xmlns:a16="http://schemas.microsoft.com/office/drawing/2014/main" id="{EF5FDB7D-6AB3-BE62-D3A8-C05443936A12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H="1">
                  <a:off x="4749758" y="4413488"/>
                  <a:ext cx="1761566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30" descr="&quot;&quot;">
                  <a:extLst>
                    <a:ext uri="{FF2B5EF4-FFF2-40B4-BE49-F238E27FC236}">
                      <a16:creationId xmlns:a16="http://schemas.microsoft.com/office/drawing/2014/main" id="{A01AC4D0-0F9D-CE3B-87A1-D3E138210F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137600" y="3220472"/>
                  <a:ext cx="987004" cy="988699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8" name="Rectangle 30" descr="&quot;&quot;">
                  <a:extLst>
                    <a:ext uri="{FF2B5EF4-FFF2-40B4-BE49-F238E27FC236}">
                      <a16:creationId xmlns:a16="http://schemas.microsoft.com/office/drawing/2014/main" id="{1F38594B-5524-502C-616E-4DDA8D65E7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328223" y="3066446"/>
                  <a:ext cx="605758" cy="607819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4D3B82CE-A6B7-D688-CF4D-588232DC1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id="{23333E2B-E6CC-ADE4-200E-617479739A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9836" y="3521665"/>
                  <a:ext cx="892801" cy="1794975"/>
                </a:xfrm>
                <a:custGeom>
                  <a:avLst/>
                  <a:gdLst>
                    <a:gd name="T0" fmla="*/ 892801 w 892801"/>
                    <a:gd name="T1" fmla="*/ 0 h 1794975"/>
                    <a:gd name="T2" fmla="*/ 892801 w 892801"/>
                    <a:gd name="T3" fmla="*/ 1434622 h 1794975"/>
                    <a:gd name="T4" fmla="*/ 845919 w 892801"/>
                    <a:gd name="T5" fmla="*/ 1533379 h 1794975"/>
                    <a:gd name="T6" fmla="*/ 440820 w 892801"/>
                    <a:gd name="T7" fmla="*/ 1794916 h 1794975"/>
                    <a:gd name="T8" fmla="*/ 379878 w 892801"/>
                    <a:gd name="T9" fmla="*/ 1791253 h 1794975"/>
                    <a:gd name="T10" fmla="*/ 763083 w 892801"/>
                    <a:gd name="T11" fmla="*/ 100140 h 1794975"/>
                    <a:gd name="T12" fmla="*/ 892801 w 892801"/>
                    <a:gd name="T13" fmla="*/ 0 h 17949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id="{4981B1F1-BDCC-7A73-A5B2-F18CEE89AA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2637" y="3516901"/>
                  <a:ext cx="893183" cy="1795123"/>
                </a:xfrm>
                <a:custGeom>
                  <a:avLst/>
                  <a:gdLst>
                    <a:gd name="T0" fmla="*/ 191 w 893183"/>
                    <a:gd name="T1" fmla="*/ 0 h 1795123"/>
                    <a:gd name="T2" fmla="*/ 130101 w 893183"/>
                    <a:gd name="T3" fmla="*/ 100288 h 1795123"/>
                    <a:gd name="T4" fmla="*/ 513306 w 893183"/>
                    <a:gd name="T5" fmla="*/ 1791401 h 1795123"/>
                    <a:gd name="T6" fmla="*/ 47265 w 893183"/>
                    <a:gd name="T7" fmla="*/ 1533527 h 1795123"/>
                    <a:gd name="T8" fmla="*/ 192 w 893183"/>
                    <a:gd name="T9" fmla="*/ 1434367 h 1795123"/>
                    <a:gd name="T10" fmla="*/ 192 w 893183"/>
                    <a:gd name="T11" fmla="*/ 1438981 h 1795123"/>
                    <a:gd name="T12" fmla="*/ 0 w 893183"/>
                    <a:gd name="T13" fmla="*/ 1439386 h 1795123"/>
                    <a:gd name="T14" fmla="*/ 0 w 893183"/>
                    <a:gd name="T15" fmla="*/ 4764 h 1795123"/>
                    <a:gd name="T16" fmla="*/ 191 w 893183"/>
                    <a:gd name="T17" fmla="*/ 4616 h 1795123"/>
                    <a:gd name="T18" fmla="*/ 191 w 893183"/>
                    <a:gd name="T19" fmla="*/ 0 h 1795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FEACBE23-B76E-C1E4-56DD-D1112368E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" name="Group 9">
                <a:extLst>
                  <a:ext uri="{FF2B5EF4-FFF2-40B4-BE49-F238E27FC236}">
                    <a16:creationId xmlns:a16="http://schemas.microsoft.com/office/drawing/2014/main" id="{BE31831F-E741-41E5-8184-8453DB55F2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" name="Freeform 68">
                  <a:extLst>
                    <a:ext uri="{FF2B5EF4-FFF2-40B4-BE49-F238E27FC236}">
                      <a16:creationId xmlns:a16="http://schemas.microsoft.com/office/drawing/2014/main" id="{75299766-D006-DC8A-96F3-D5F456C994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Freeform 69">
                  <a:extLst>
                    <a:ext uri="{FF2B5EF4-FFF2-40B4-BE49-F238E27FC236}">
                      <a16:creationId xmlns:a16="http://schemas.microsoft.com/office/drawing/2014/main" id="{E5C92048-C21E-0EB1-04CE-318168972E7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1419225 h 298"/>
                    <a:gd name="T4" fmla="*/ 314325 w 66"/>
                    <a:gd name="T5" fmla="*/ 709613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" name="Line 70">
                <a:extLst>
                  <a:ext uri="{FF2B5EF4-FFF2-40B4-BE49-F238E27FC236}">
                    <a16:creationId xmlns:a16="http://schemas.microsoft.com/office/drawing/2014/main" id="{EFCA7927-8B73-12CA-2BAD-B55A554732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B791EF48-1969-57DB-6EDE-07919D96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H="1" flipV="1">
            <a:off x="201613" y="3721100"/>
            <a:ext cx="1658937" cy="2706688"/>
            <a:chOff x="9728105" y="457964"/>
            <a:chExt cx="2211229" cy="2707415"/>
          </a:xfrm>
        </p:grpSpPr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F034B62C-8ADE-1022-0272-56E86542A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26" name="Group 28">
                <a:extLst>
                  <a:ext uri="{FF2B5EF4-FFF2-40B4-BE49-F238E27FC236}">
                    <a16:creationId xmlns:a16="http://schemas.microsoft.com/office/drawing/2014/main" id="{0026B45A-D285-9B43-D225-0148F0F8C0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0" name="Straight Connector 29" descr="&quot;&quot;">
                  <a:extLst>
                    <a:ext uri="{FF2B5EF4-FFF2-40B4-BE49-F238E27FC236}">
                      <a16:creationId xmlns:a16="http://schemas.microsoft.com/office/drawing/2014/main" id="{B7731D6D-17B1-83C3-F1BD-02CB9319331E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>
                  <a:off x="5630350" y="2998656"/>
                  <a:ext cx="0" cy="2209113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 descr="&quot;&quot;">
                  <a:extLst>
                    <a:ext uri="{FF2B5EF4-FFF2-40B4-BE49-F238E27FC236}">
                      <a16:creationId xmlns:a16="http://schemas.microsoft.com/office/drawing/2014/main" id="{377E4D81-9856-E00F-C6B2-41116EB4FDDB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10800000" flipH="1">
                  <a:off x="4750173" y="4415928"/>
                  <a:ext cx="1762598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0" descr="&quot;&quot;">
                  <a:extLst>
                    <a:ext uri="{FF2B5EF4-FFF2-40B4-BE49-F238E27FC236}">
                      <a16:creationId xmlns:a16="http://schemas.microsoft.com/office/drawing/2014/main" id="{649092F1-C8A5-F679-0571-CE4DE918EB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138507" y="3224038"/>
                  <a:ext cx="988177" cy="989278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3" name="Rectangle 30" descr="&quot;&quot;">
                  <a:extLst>
                    <a:ext uri="{FF2B5EF4-FFF2-40B4-BE49-F238E27FC236}">
                      <a16:creationId xmlns:a16="http://schemas.microsoft.com/office/drawing/2014/main" id="{DAB8C9B9-394C-DFD8-D141-D05ECE8600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3500000">
                  <a:off x="5328948" y="3070454"/>
                  <a:ext cx="607294" cy="608176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7" name="Group 29">
                <a:extLst>
                  <a:ext uri="{FF2B5EF4-FFF2-40B4-BE49-F238E27FC236}">
                    <a16:creationId xmlns:a16="http://schemas.microsoft.com/office/drawing/2014/main" id="{7C9A09E5-32F2-2D88-C9C0-F70C08680C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8" name="Freeform: Shape 30">
                  <a:extLst>
                    <a:ext uri="{FF2B5EF4-FFF2-40B4-BE49-F238E27FC236}">
                      <a16:creationId xmlns:a16="http://schemas.microsoft.com/office/drawing/2014/main" id="{9F9365DB-4FC5-FE5E-452C-7ECD379455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9836" y="3521665"/>
                  <a:ext cx="892801" cy="1794975"/>
                </a:xfrm>
                <a:custGeom>
                  <a:avLst/>
                  <a:gdLst>
                    <a:gd name="T0" fmla="*/ 892801 w 892801"/>
                    <a:gd name="T1" fmla="*/ 0 h 1794975"/>
                    <a:gd name="T2" fmla="*/ 892801 w 892801"/>
                    <a:gd name="T3" fmla="*/ 1434622 h 1794975"/>
                    <a:gd name="T4" fmla="*/ 845919 w 892801"/>
                    <a:gd name="T5" fmla="*/ 1533379 h 1794975"/>
                    <a:gd name="T6" fmla="*/ 440820 w 892801"/>
                    <a:gd name="T7" fmla="*/ 1794916 h 1794975"/>
                    <a:gd name="T8" fmla="*/ 379878 w 892801"/>
                    <a:gd name="T9" fmla="*/ 1791253 h 1794975"/>
                    <a:gd name="T10" fmla="*/ 763083 w 892801"/>
                    <a:gd name="T11" fmla="*/ 100140 h 1794975"/>
                    <a:gd name="T12" fmla="*/ 892801 w 892801"/>
                    <a:gd name="T13" fmla="*/ 0 h 17949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: Shape 31">
                  <a:extLst>
                    <a:ext uri="{FF2B5EF4-FFF2-40B4-BE49-F238E27FC236}">
                      <a16:creationId xmlns:a16="http://schemas.microsoft.com/office/drawing/2014/main" id="{1680C36F-6516-240D-CBEA-9828EF2B4A6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772637" y="3516901"/>
                  <a:ext cx="893183" cy="1795123"/>
                </a:xfrm>
                <a:custGeom>
                  <a:avLst/>
                  <a:gdLst>
                    <a:gd name="T0" fmla="*/ 191 w 893183"/>
                    <a:gd name="T1" fmla="*/ 0 h 1795123"/>
                    <a:gd name="T2" fmla="*/ 130101 w 893183"/>
                    <a:gd name="T3" fmla="*/ 100288 h 1795123"/>
                    <a:gd name="T4" fmla="*/ 513306 w 893183"/>
                    <a:gd name="T5" fmla="*/ 1791401 h 1795123"/>
                    <a:gd name="T6" fmla="*/ 47265 w 893183"/>
                    <a:gd name="T7" fmla="*/ 1533527 h 1795123"/>
                    <a:gd name="T8" fmla="*/ 192 w 893183"/>
                    <a:gd name="T9" fmla="*/ 1434367 h 1795123"/>
                    <a:gd name="T10" fmla="*/ 192 w 893183"/>
                    <a:gd name="T11" fmla="*/ 1438981 h 1795123"/>
                    <a:gd name="T12" fmla="*/ 0 w 893183"/>
                    <a:gd name="T13" fmla="*/ 1439386 h 1795123"/>
                    <a:gd name="T14" fmla="*/ 0 w 893183"/>
                    <a:gd name="T15" fmla="*/ 4764 h 1795123"/>
                    <a:gd name="T16" fmla="*/ 191 w 893183"/>
                    <a:gd name="T17" fmla="*/ 4616 h 1795123"/>
                    <a:gd name="T18" fmla="*/ 191 w 893183"/>
                    <a:gd name="T19" fmla="*/ 0 h 1795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8869DE58-2AA9-3395-82FA-E0D2347B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22" name="Group 24">
                <a:extLst>
                  <a:ext uri="{FF2B5EF4-FFF2-40B4-BE49-F238E27FC236}">
                    <a16:creationId xmlns:a16="http://schemas.microsoft.com/office/drawing/2014/main" id="{AF5CC4D0-3421-EBD7-B583-95975DDF88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24" name="Freeform 68">
                  <a:extLst>
                    <a:ext uri="{FF2B5EF4-FFF2-40B4-BE49-F238E27FC236}">
                      <a16:creationId xmlns:a16="http://schemas.microsoft.com/office/drawing/2014/main" id="{02384376-136F-199C-1822-A701565931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69">
                  <a:extLst>
                    <a:ext uri="{FF2B5EF4-FFF2-40B4-BE49-F238E27FC236}">
                      <a16:creationId xmlns:a16="http://schemas.microsoft.com/office/drawing/2014/main" id="{83040500-4F51-A72E-7916-723C06CAC5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1419225 h 298"/>
                    <a:gd name="T4" fmla="*/ 314325 w 66"/>
                    <a:gd name="T5" fmla="*/ 709613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Line 70">
                <a:extLst>
                  <a:ext uri="{FF2B5EF4-FFF2-40B4-BE49-F238E27FC236}">
                    <a16:creationId xmlns:a16="http://schemas.microsoft.com/office/drawing/2014/main" id="{431D40A0-F32A-D786-4F0C-127B7BDFD0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/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4" name="Straight Connector 33" descr="&quot;&quot;">
            <a:extLst>
              <a:ext uri="{FF2B5EF4-FFF2-40B4-BE49-F238E27FC236}">
                <a16:creationId xmlns:a16="http://schemas.microsoft.com/office/drawing/2014/main" id="{7C51C91A-5BAD-2D7F-E87B-1D30538852A7}"/>
              </a:ext>
            </a:extLst>
          </p:cNvPr>
          <p:cNvCxnSpPr>
            <a:cxnSpLocks/>
          </p:cNvCxnSpPr>
          <p:nvPr userDrawn="1"/>
        </p:nvCxnSpPr>
        <p:spPr>
          <a:xfrm>
            <a:off x="2368550" y="1800225"/>
            <a:ext cx="40481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2368227" y="400050"/>
            <a:ext cx="6350820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368227" y="1997132"/>
            <a:ext cx="4198265" cy="4356056"/>
          </a:xfrm>
        </p:spPr>
        <p:txBody>
          <a:bodyPr lIns="0"/>
          <a:lstStyle>
            <a:lvl1pPr marL="0" indent="0">
              <a:lnSpc>
                <a:spcPct val="130000"/>
              </a:lnSpc>
              <a:buNone/>
              <a:defRPr sz="1350"/>
            </a:lvl1pPr>
            <a:lvl2pPr marL="48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2pPr>
            <a:lvl3pPr marL="540000" indent="0">
              <a:lnSpc>
                <a:spcPct val="130000"/>
              </a:lnSpc>
              <a:buNone/>
              <a:defRPr sz="1350"/>
            </a:lvl3pPr>
            <a:lvl4pPr marL="810000" indent="0">
              <a:lnSpc>
                <a:spcPct val="130000"/>
              </a:lnSpc>
              <a:buNone/>
              <a:defRPr sz="1350"/>
            </a:lvl4pPr>
            <a:lvl5pPr marL="1080000" indent="0">
              <a:lnSpc>
                <a:spcPct val="130000"/>
              </a:lnSpc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sz="half" idx="10"/>
          </p:nvPr>
        </p:nvSpPr>
        <p:spPr>
          <a:xfrm>
            <a:off x="6709366" y="1997134"/>
            <a:ext cx="2009681" cy="4356054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DF54F47-48FA-32F9-AD73-4658C285F40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5450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95FFCF10-0BE4-8064-71D5-6D5F87F1C7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319A6CA9-DD06-D544-FD7C-A96986853D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C45CF5-A213-4CD2-A806-1A43B91C2C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42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descr="&quot;&quot;">
            <a:extLst>
              <a:ext uri="{FF2B5EF4-FFF2-40B4-BE49-F238E27FC236}">
                <a16:creationId xmlns:a16="http://schemas.microsoft.com/office/drawing/2014/main" id="{F3318730-B99E-990E-9D11-060F09164FB2}"/>
              </a:ext>
            </a:extLst>
          </p:cNvPr>
          <p:cNvCxnSpPr>
            <a:cxnSpLocks/>
          </p:cNvCxnSpPr>
          <p:nvPr userDrawn="1"/>
        </p:nvCxnSpPr>
        <p:spPr>
          <a:xfrm>
            <a:off x="425450" y="1800225"/>
            <a:ext cx="4064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426123" y="400050"/>
            <a:ext cx="8285282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426244" y="2082801"/>
            <a:ext cx="8291633" cy="38560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C7E05ED-DB1A-5BCA-F24D-C9CB2A4D02A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25450" y="6357938"/>
            <a:ext cx="1231900" cy="460375"/>
          </a:xfrm>
        </p:spPr>
        <p:txBody>
          <a:bodyPr/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C3CD20DC-9D59-4012-9322-94A627ACED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 algn="ctr">
              <a:defRPr sz="9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22F57C-E5C6-E784-D789-3CDE343EB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486650" y="6357938"/>
            <a:ext cx="1231900" cy="460375"/>
          </a:xfrm>
        </p:spPr>
        <p:txBody>
          <a:bodyPr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E627EA-BC0F-4C85-A4B7-251172B2E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408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 descr="&quot;&quot;">
            <a:extLst>
              <a:ext uri="{FF2B5EF4-FFF2-40B4-BE49-F238E27FC236}">
                <a16:creationId xmlns:a16="http://schemas.microsoft.com/office/drawing/2014/main" id="{FAA78AF4-7306-9A37-968D-DAF326E1149C}"/>
              </a:ext>
            </a:extLst>
          </p:cNvPr>
          <p:cNvCxnSpPr>
            <a:cxnSpLocks/>
          </p:cNvCxnSpPr>
          <p:nvPr userDrawn="1"/>
        </p:nvCxnSpPr>
        <p:spPr>
          <a:xfrm>
            <a:off x="7083425" y="2981325"/>
            <a:ext cx="404813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>
            <a:extLst>
              <a:ext uri="{FF2B5EF4-FFF2-40B4-BE49-F238E27FC236}">
                <a16:creationId xmlns:a16="http://schemas.microsoft.com/office/drawing/2014/main" id="{8BAAE548-7348-DAA4-34B0-9ADA50BD5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225" y="457200"/>
            <a:ext cx="5761038" cy="5937250"/>
            <a:chOff x="28958" y="457964"/>
            <a:chExt cx="7681842" cy="5937065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182CB2C5-2671-BE11-5924-3D8E218A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07" name="Freeform 76">
                <a:extLst>
                  <a:ext uri="{FF2B5EF4-FFF2-40B4-BE49-F238E27FC236}">
                    <a16:creationId xmlns:a16="http://schemas.microsoft.com/office/drawing/2014/main" id="{B52D2D2E-42FC-2D4E-DB74-7095B3C91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1419225 h 597"/>
                  <a:gd name="T2" fmla="*/ 638175 w 134"/>
                  <a:gd name="T3" fmla="*/ 2843213 h 597"/>
                  <a:gd name="T4" fmla="*/ 638175 w 134"/>
                  <a:gd name="T5" fmla="*/ 0 h 597"/>
                  <a:gd name="T6" fmla="*/ 0 w 134"/>
                  <a:gd name="T7" fmla="*/ 1419225 h 5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7">
                <a:extLst>
                  <a:ext uri="{FF2B5EF4-FFF2-40B4-BE49-F238E27FC236}">
                    <a16:creationId xmlns:a16="http://schemas.microsoft.com/office/drawing/2014/main" id="{00F791F1-6C68-8729-1010-36E8FC0EF5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2843213 h 597"/>
                  <a:gd name="T4" fmla="*/ 631825 w 133"/>
                  <a:gd name="T5" fmla="*/ 1419225 h 597"/>
                  <a:gd name="T6" fmla="*/ 0 w 133"/>
                  <a:gd name="T7" fmla="*/ 0 h 5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111">
                <a:extLst>
                  <a:ext uri="{FF2B5EF4-FFF2-40B4-BE49-F238E27FC236}">
                    <a16:creationId xmlns:a16="http://schemas.microsoft.com/office/drawing/2014/main" id="{3CB630D7-F72E-953F-BA04-14610C1FC7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10" name="Line 90">
                  <a:extLst>
                    <a:ext uri="{FF2B5EF4-FFF2-40B4-BE49-F238E27FC236}">
                      <a16:creationId xmlns:a16="http://schemas.microsoft.com/office/drawing/2014/main" id="{C15D9B8C-1A0B-864D-1AEF-B167A17DDF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91">
                  <a:extLst>
                    <a:ext uri="{FF2B5EF4-FFF2-40B4-BE49-F238E27FC236}">
                      <a16:creationId xmlns:a16="http://schemas.microsoft.com/office/drawing/2014/main" id="{AE728AD6-E056-1FCF-8525-DBDFCBAB0C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747713 w 471"/>
                    <a:gd name="T1" fmla="*/ 0 h 237"/>
                    <a:gd name="T2" fmla="*/ 376238 w 471"/>
                    <a:gd name="T3" fmla="*/ 376238 h 237"/>
                    <a:gd name="T4" fmla="*/ 0 w 471"/>
                    <a:gd name="T5" fmla="*/ 0 h 2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92">
                  <a:extLst>
                    <a:ext uri="{FF2B5EF4-FFF2-40B4-BE49-F238E27FC236}">
                      <a16:creationId xmlns:a16="http://schemas.microsoft.com/office/drawing/2014/main" id="{B63A78EF-73FB-7DEB-27CB-3613ACF8CB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1157288 w 729"/>
                    <a:gd name="T1" fmla="*/ 0 h 366"/>
                    <a:gd name="T2" fmla="*/ 581025 w 729"/>
                    <a:gd name="T3" fmla="*/ 581025 h 366"/>
                    <a:gd name="T4" fmla="*/ 0 w 729"/>
                    <a:gd name="T5" fmla="*/ 0 h 3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93">
                  <a:extLst>
                    <a:ext uri="{FF2B5EF4-FFF2-40B4-BE49-F238E27FC236}">
                      <a16:creationId xmlns:a16="http://schemas.microsoft.com/office/drawing/2014/main" id="{E74C7F44-6242-80EE-8FA1-5AB71462327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1241425 w 782"/>
                    <a:gd name="T1" fmla="*/ 0 h 390"/>
                    <a:gd name="T2" fmla="*/ 623888 w 782"/>
                    <a:gd name="T3" fmla="*/ 619125 h 390"/>
                    <a:gd name="T4" fmla="*/ 0 w 782"/>
                    <a:gd name="T5" fmla="*/ 0 h 39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A486E449-C7E7-C19F-9CD3-901128EB9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58" name="Group 60">
                <a:extLst>
                  <a:ext uri="{FF2B5EF4-FFF2-40B4-BE49-F238E27FC236}">
                    <a16:creationId xmlns:a16="http://schemas.microsoft.com/office/drawing/2014/main" id="{74516C14-B646-9307-D466-E7C496BA12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85" name="Freeform 64">
                  <a:extLst>
                    <a:ext uri="{FF2B5EF4-FFF2-40B4-BE49-F238E27FC236}">
                      <a16:creationId xmlns:a16="http://schemas.microsoft.com/office/drawing/2014/main" id="{5787136B-49B5-6E3D-CE59-C57C5C3321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BC5D3A72-F01F-9A5B-247D-ACE4FA152A7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61">
                  <a:extLst>
                    <a:ext uri="{FF2B5EF4-FFF2-40B4-BE49-F238E27FC236}">
                      <a16:creationId xmlns:a16="http://schemas.microsoft.com/office/drawing/2014/main" id="{1B3BB244-35A5-B510-1253-9C657FE6A5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78">
                  <a:extLst>
                    <a:ext uri="{FF2B5EF4-FFF2-40B4-BE49-F238E27FC236}">
                      <a16:creationId xmlns:a16="http://schemas.microsoft.com/office/drawing/2014/main" id="{5B11018C-BE45-2657-2753-143DA4ABF9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43CB4ADA-A50A-6CFA-2EE8-AA09A66DAA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87">
                  <a:extLst>
                    <a:ext uri="{FF2B5EF4-FFF2-40B4-BE49-F238E27FC236}">
                      <a16:creationId xmlns:a16="http://schemas.microsoft.com/office/drawing/2014/main" id="{9FC372A3-559B-57F0-BF19-5CD8718DF5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29800262-74A4-526B-2207-E796405779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1419225 h 298"/>
                    <a:gd name="T4" fmla="*/ 319088 w 67"/>
                    <a:gd name="T5" fmla="*/ 709613 h 298"/>
                    <a:gd name="T6" fmla="*/ 0 w 67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59">
                  <a:extLst>
                    <a:ext uri="{FF2B5EF4-FFF2-40B4-BE49-F238E27FC236}">
                      <a16:creationId xmlns:a16="http://schemas.microsoft.com/office/drawing/2014/main" id="{F87C008E-6B88-5F5B-F44C-C71760485D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32A9DF11-E076-F0BA-AAF9-DE5592490C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78036 h 166"/>
                    <a:gd name="T2" fmla="*/ 1228725 w 258"/>
                    <a:gd name="T3" fmla="*/ 761999 h 166"/>
                    <a:gd name="T4" fmla="*/ 771525 w 258"/>
                    <a:gd name="T5" fmla="*/ 156072 h 166"/>
                    <a:gd name="T6" fmla="*/ 0 w 258"/>
                    <a:gd name="T7" fmla="*/ 78036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65">
                  <a:extLst>
                    <a:ext uri="{FF2B5EF4-FFF2-40B4-BE49-F238E27FC236}">
                      <a16:creationId xmlns:a16="http://schemas.microsoft.com/office/drawing/2014/main" id="{7D42A06D-806D-1F86-57F6-E0784ADB8C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79">
                  <a:extLst>
                    <a:ext uri="{FF2B5EF4-FFF2-40B4-BE49-F238E27FC236}">
                      <a16:creationId xmlns:a16="http://schemas.microsoft.com/office/drawing/2014/main" id="{DFED32E4-6331-F2ED-ABB1-CC6006FA709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82">
                  <a:extLst>
                    <a:ext uri="{FF2B5EF4-FFF2-40B4-BE49-F238E27FC236}">
                      <a16:creationId xmlns:a16="http://schemas.microsoft.com/office/drawing/2014/main" id="{DE196AC1-F724-3650-899D-2F49F5C0CA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id="{754AF8C0-E25D-268E-FDA4-81424CBBE4B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88">
                  <a:extLst>
                    <a:ext uri="{FF2B5EF4-FFF2-40B4-BE49-F238E27FC236}">
                      <a16:creationId xmlns:a16="http://schemas.microsoft.com/office/drawing/2014/main" id="{173F9397-E60F-9E3B-DF68-96C43516496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9" name="Group 101">
                  <a:extLst>
                    <a:ext uri="{FF2B5EF4-FFF2-40B4-BE49-F238E27FC236}">
                      <a16:creationId xmlns:a16="http://schemas.microsoft.com/office/drawing/2014/main" id="{7274F3BD-D656-BB09-93AF-DDD6D45BEFE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00" name="Line 63">
                    <a:extLst>
                      <a:ext uri="{FF2B5EF4-FFF2-40B4-BE49-F238E27FC236}">
                        <a16:creationId xmlns:a16="http://schemas.microsoft.com/office/drawing/2014/main" id="{C85C8B95-4E51-A9F0-3995-A01A7B8E712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66">
                    <a:extLst>
                      <a:ext uri="{FF2B5EF4-FFF2-40B4-BE49-F238E27FC236}">
                        <a16:creationId xmlns:a16="http://schemas.microsoft.com/office/drawing/2014/main" id="{319F3950-18C8-D5AB-ED0D-5BC04F08713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Line 67">
                    <a:extLst>
                      <a:ext uri="{FF2B5EF4-FFF2-40B4-BE49-F238E27FC236}">
                        <a16:creationId xmlns:a16="http://schemas.microsoft.com/office/drawing/2014/main" id="{F2B36F3A-7BFE-0165-467C-FF24E30B54F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80">
                    <a:extLst>
                      <a:ext uri="{FF2B5EF4-FFF2-40B4-BE49-F238E27FC236}">
                        <a16:creationId xmlns:a16="http://schemas.microsoft.com/office/drawing/2014/main" id="{22A4AD3D-C810-2C8D-EB83-94F27E74F14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83">
                    <a:extLst>
                      <a:ext uri="{FF2B5EF4-FFF2-40B4-BE49-F238E27FC236}">
                        <a16:creationId xmlns:a16="http://schemas.microsoft.com/office/drawing/2014/main" id="{8102E367-6E6C-576E-E6CF-0780516408F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86">
                    <a:extLst>
                      <a:ext uri="{FF2B5EF4-FFF2-40B4-BE49-F238E27FC236}">
                        <a16:creationId xmlns:a16="http://schemas.microsoft.com/office/drawing/2014/main" id="{4F65ECFB-9F87-9F5A-1028-AD80887F34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89">
                    <a:extLst>
                      <a:ext uri="{FF2B5EF4-FFF2-40B4-BE49-F238E27FC236}">
                        <a16:creationId xmlns:a16="http://schemas.microsoft.com/office/drawing/2014/main" id="{3DD87CAB-0932-62FA-F9F7-B035D9E6E7A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9" name="Group 61">
                <a:extLst>
                  <a:ext uri="{FF2B5EF4-FFF2-40B4-BE49-F238E27FC236}">
                    <a16:creationId xmlns:a16="http://schemas.microsoft.com/office/drawing/2014/main" id="{C49B15F4-CFB9-0551-FA84-2EDB51BF7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77" name="Group 79">
                  <a:extLst>
                    <a:ext uri="{FF2B5EF4-FFF2-40B4-BE49-F238E27FC236}">
                      <a16:creationId xmlns:a16="http://schemas.microsoft.com/office/drawing/2014/main" id="{AED8330E-932E-59F9-5F7D-4F3DD7E4C6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81" name="Straight Connector 80" descr="&quot;&quot;">
                    <a:extLst>
                      <a:ext uri="{FF2B5EF4-FFF2-40B4-BE49-F238E27FC236}">
                        <a16:creationId xmlns:a16="http://schemas.microsoft.com/office/drawing/2014/main" id="{657CDBAD-812C-A618-21ED-544F6952DA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30147" y="2997572"/>
                    <a:ext cx="0" cy="2207814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 descr="&quot;&quot;">
                    <a:extLst>
                      <a:ext uri="{FF2B5EF4-FFF2-40B4-BE49-F238E27FC236}">
                        <a16:creationId xmlns:a16="http://schemas.microsoft.com/office/drawing/2014/main" id="{70A233EF-8A99-5275-CB39-1CD6D7C36C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4749673" y="4413562"/>
                    <a:ext cx="1762070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Rectangle 30" descr="&quot;&quot;">
                    <a:extLst>
                      <a:ext uri="{FF2B5EF4-FFF2-40B4-BE49-F238E27FC236}">
                        <a16:creationId xmlns:a16="http://schemas.microsoft.com/office/drawing/2014/main" id="{D62B10BD-CD82-AE17-7023-AE4CFFD60B9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3500000">
                    <a:off x="5138058" y="3220815"/>
                    <a:ext cx="986425" cy="988981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84" name="Rectangle 30" descr="&quot;&quot;">
                    <a:extLst>
                      <a:ext uri="{FF2B5EF4-FFF2-40B4-BE49-F238E27FC236}">
                        <a16:creationId xmlns:a16="http://schemas.microsoft.com/office/drawing/2014/main" id="{12687C68-9A49-FDBE-19BE-DF819D39B0C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3500000">
                    <a:off x="5328568" y="3067045"/>
                    <a:ext cx="605403" cy="607994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78" name="Group 80">
                  <a:extLst>
                    <a:ext uri="{FF2B5EF4-FFF2-40B4-BE49-F238E27FC236}">
                      <a16:creationId xmlns:a16="http://schemas.microsoft.com/office/drawing/2014/main" id="{62C8568A-9B7A-B3EB-C865-FE5D4D03FC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79" name="Freeform: Shape 81">
                    <a:extLst>
                      <a:ext uri="{FF2B5EF4-FFF2-40B4-BE49-F238E27FC236}">
                        <a16:creationId xmlns:a16="http://schemas.microsoft.com/office/drawing/2014/main" id="{9FCCE8B1-10CD-D269-E091-20AD4C4F236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T0" fmla="*/ 892801 w 892801"/>
                      <a:gd name="T1" fmla="*/ 0 h 1794975"/>
                      <a:gd name="T2" fmla="*/ 892801 w 892801"/>
                      <a:gd name="T3" fmla="*/ 1434622 h 1794975"/>
                      <a:gd name="T4" fmla="*/ 845919 w 892801"/>
                      <a:gd name="T5" fmla="*/ 1533379 h 1794975"/>
                      <a:gd name="T6" fmla="*/ 440820 w 892801"/>
                      <a:gd name="T7" fmla="*/ 1794916 h 1794975"/>
                      <a:gd name="T8" fmla="*/ 379878 w 892801"/>
                      <a:gd name="T9" fmla="*/ 1791253 h 1794975"/>
                      <a:gd name="T10" fmla="*/ 763083 w 892801"/>
                      <a:gd name="T11" fmla="*/ 100140 h 1794975"/>
                      <a:gd name="T12" fmla="*/ 892801 w 892801"/>
                      <a:gd name="T13" fmla="*/ 0 h 17949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82">
                    <a:extLst>
                      <a:ext uri="{FF2B5EF4-FFF2-40B4-BE49-F238E27FC236}">
                        <a16:creationId xmlns:a16="http://schemas.microsoft.com/office/drawing/2014/main" id="{A62B5EB6-5B66-5949-949D-91DED3C4F0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T0" fmla="*/ 191 w 893183"/>
                      <a:gd name="T1" fmla="*/ 0 h 1795123"/>
                      <a:gd name="T2" fmla="*/ 130101 w 893183"/>
                      <a:gd name="T3" fmla="*/ 100288 h 1795123"/>
                      <a:gd name="T4" fmla="*/ 513306 w 893183"/>
                      <a:gd name="T5" fmla="*/ 1791401 h 1795123"/>
                      <a:gd name="T6" fmla="*/ 47265 w 893183"/>
                      <a:gd name="T7" fmla="*/ 1533527 h 1795123"/>
                      <a:gd name="T8" fmla="*/ 192 w 893183"/>
                      <a:gd name="T9" fmla="*/ 1434367 h 1795123"/>
                      <a:gd name="T10" fmla="*/ 192 w 893183"/>
                      <a:gd name="T11" fmla="*/ 1438981 h 1795123"/>
                      <a:gd name="T12" fmla="*/ 0 w 893183"/>
                      <a:gd name="T13" fmla="*/ 1439386 h 1795123"/>
                      <a:gd name="T14" fmla="*/ 0 w 893183"/>
                      <a:gd name="T15" fmla="*/ 4764 h 1795123"/>
                      <a:gd name="T16" fmla="*/ 191 w 893183"/>
                      <a:gd name="T17" fmla="*/ 4616 h 1795123"/>
                      <a:gd name="T18" fmla="*/ 191 w 893183"/>
                      <a:gd name="T19" fmla="*/ 0 h 1795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0" name="Group 62">
                <a:extLst>
                  <a:ext uri="{FF2B5EF4-FFF2-40B4-BE49-F238E27FC236}">
                    <a16:creationId xmlns:a16="http://schemas.microsoft.com/office/drawing/2014/main" id="{5412974C-130F-1B24-52F6-296D63EDA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73" name="Group 75">
                  <a:extLst>
                    <a:ext uri="{FF2B5EF4-FFF2-40B4-BE49-F238E27FC236}">
                      <a16:creationId xmlns:a16="http://schemas.microsoft.com/office/drawing/2014/main" id="{4EC7422A-0217-2B5C-5F82-1B97F78A8F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75" name="Freeform 68">
                    <a:extLst>
                      <a:ext uri="{FF2B5EF4-FFF2-40B4-BE49-F238E27FC236}">
                        <a16:creationId xmlns:a16="http://schemas.microsoft.com/office/drawing/2014/main" id="{F6C24305-0159-CCB2-0DA9-2DC6C3556F1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709613 h 298"/>
                      <a:gd name="T2" fmla="*/ 319088 w 67"/>
                      <a:gd name="T3" fmla="*/ 1419225 h 298"/>
                      <a:gd name="T4" fmla="*/ 319088 w 67"/>
                      <a:gd name="T5" fmla="*/ 0 h 298"/>
                      <a:gd name="T6" fmla="*/ 0 w 67"/>
                      <a:gd name="T7" fmla="*/ 709613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69">
                    <a:extLst>
                      <a:ext uri="{FF2B5EF4-FFF2-40B4-BE49-F238E27FC236}">
                        <a16:creationId xmlns:a16="http://schemas.microsoft.com/office/drawing/2014/main" id="{B4714815-1AB8-645B-25AB-ED6F828173D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1419225 h 298"/>
                      <a:gd name="T4" fmla="*/ 314325 w 66"/>
                      <a:gd name="T5" fmla="*/ 709613 h 298"/>
                      <a:gd name="T6" fmla="*/ 0 w 66"/>
                      <a:gd name="T7" fmla="*/ 0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Line 70">
                  <a:extLst>
                    <a:ext uri="{FF2B5EF4-FFF2-40B4-BE49-F238E27FC236}">
                      <a16:creationId xmlns:a16="http://schemas.microsoft.com/office/drawing/2014/main" id="{CCCC613A-6601-BA49-59BB-55107413B8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" name="Group 63">
                <a:extLst>
                  <a:ext uri="{FF2B5EF4-FFF2-40B4-BE49-F238E27FC236}">
                    <a16:creationId xmlns:a16="http://schemas.microsoft.com/office/drawing/2014/main" id="{16ABFC0C-66AB-92DF-811F-EC883FBA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70" name="Freeform 68">
                  <a:extLst>
                    <a:ext uri="{FF2B5EF4-FFF2-40B4-BE49-F238E27FC236}">
                      <a16:creationId xmlns:a16="http://schemas.microsoft.com/office/drawing/2014/main" id="{7EA606F0-B659-877F-92F4-26C27C66EFF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69">
                  <a:extLst>
                    <a:ext uri="{FF2B5EF4-FFF2-40B4-BE49-F238E27FC236}">
                      <a16:creationId xmlns:a16="http://schemas.microsoft.com/office/drawing/2014/main" id="{FD560183-32A2-0BF5-87A3-9F5324C12B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1419225 h 298"/>
                    <a:gd name="T4" fmla="*/ 314325 w 66"/>
                    <a:gd name="T5" fmla="*/ 709613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70">
                  <a:extLst>
                    <a:ext uri="{FF2B5EF4-FFF2-40B4-BE49-F238E27FC236}">
                      <a16:creationId xmlns:a16="http://schemas.microsoft.com/office/drawing/2014/main" id="{830D823E-0AB9-FE25-B766-4A42B63CB6C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4">
                <a:extLst>
                  <a:ext uri="{FF2B5EF4-FFF2-40B4-BE49-F238E27FC236}">
                    <a16:creationId xmlns:a16="http://schemas.microsoft.com/office/drawing/2014/main" id="{68E422A4-5674-E9D4-E84F-B38C8CB98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63" name="Group 65">
                  <a:extLst>
                    <a:ext uri="{FF2B5EF4-FFF2-40B4-BE49-F238E27FC236}">
                      <a16:creationId xmlns:a16="http://schemas.microsoft.com/office/drawing/2014/main" id="{7D07D97B-2CB6-0B3B-C019-396625338FC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68" name="Freeform: Shape 70">
                    <a:extLst>
                      <a:ext uri="{FF2B5EF4-FFF2-40B4-BE49-F238E27FC236}">
                        <a16:creationId xmlns:a16="http://schemas.microsoft.com/office/drawing/2014/main" id="{CBF24C73-4298-A0F8-FA7A-A3E1F5FCF4C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T0" fmla="*/ 453600 w 453600"/>
                      <a:gd name="T1" fmla="*/ 0 h 1920288"/>
                      <a:gd name="T2" fmla="*/ 453600 w 453600"/>
                      <a:gd name="T3" fmla="*/ 1920288 h 1920288"/>
                      <a:gd name="T4" fmla="*/ 384059 w 453600"/>
                      <a:gd name="T5" fmla="*/ 1914152 h 1920288"/>
                      <a:gd name="T6" fmla="*/ 9354 w 453600"/>
                      <a:gd name="T7" fmla="*/ 1548700 h 1920288"/>
                      <a:gd name="T8" fmla="*/ 0 w 453600"/>
                      <a:gd name="T9" fmla="*/ 1455902 h 1920288"/>
                      <a:gd name="T10" fmla="*/ 146 w 453600"/>
                      <a:gd name="T11" fmla="*/ 1451885 h 1920288"/>
                      <a:gd name="T12" fmla="*/ 145 w 453600"/>
                      <a:gd name="T13" fmla="*/ 1451885 h 1920288"/>
                      <a:gd name="T14" fmla="*/ 7358 w 453600"/>
                      <a:gd name="T15" fmla="*/ 1253678 h 1920288"/>
                      <a:gd name="T16" fmla="*/ 424671 w 453600"/>
                      <a:gd name="T17" fmla="*/ 36480 h 1920288"/>
                      <a:gd name="T18" fmla="*/ 453600 w 453600"/>
                      <a:gd name="T19" fmla="*/ 0 h 192028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71">
                    <a:extLst>
                      <a:ext uri="{FF2B5EF4-FFF2-40B4-BE49-F238E27FC236}">
                        <a16:creationId xmlns:a16="http://schemas.microsoft.com/office/drawing/2014/main" id="{FCF050D3-F8C9-DA02-ED63-461731707DA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T0" fmla="*/ 14399 w 482400"/>
                      <a:gd name="T1" fmla="*/ 0 h 1939601"/>
                      <a:gd name="T2" fmla="*/ 14399 w 482400"/>
                      <a:gd name="T3" fmla="*/ 689615 h 1939601"/>
                      <a:gd name="T4" fmla="*/ 14400 w 482400"/>
                      <a:gd name="T5" fmla="*/ 689615 h 1939601"/>
                      <a:gd name="T6" fmla="*/ 14401 w 482400"/>
                      <a:gd name="T7" fmla="*/ 689615 h 1939601"/>
                      <a:gd name="T8" fmla="*/ 14401 w 482400"/>
                      <a:gd name="T9" fmla="*/ 0 h 1939601"/>
                      <a:gd name="T10" fmla="*/ 57729 w 482400"/>
                      <a:gd name="T11" fmla="*/ 54638 h 1939601"/>
                      <a:gd name="T12" fmla="*/ 475042 w 482400"/>
                      <a:gd name="T13" fmla="*/ 1271836 h 1939601"/>
                      <a:gd name="T14" fmla="*/ 482255 w 482400"/>
                      <a:gd name="T15" fmla="*/ 1470043 h 1939601"/>
                      <a:gd name="T16" fmla="*/ 482254 w 482400"/>
                      <a:gd name="T17" fmla="*/ 1470043 h 1939601"/>
                      <a:gd name="T18" fmla="*/ 482400 w 482400"/>
                      <a:gd name="T19" fmla="*/ 1474060 h 1939601"/>
                      <a:gd name="T20" fmla="*/ 473046 w 482400"/>
                      <a:gd name="T21" fmla="*/ 1566858 h 1939601"/>
                      <a:gd name="T22" fmla="*/ 15706 w 482400"/>
                      <a:gd name="T23" fmla="*/ 1939601 h 1939601"/>
                      <a:gd name="T24" fmla="*/ 14400 w 482400"/>
                      <a:gd name="T25" fmla="*/ 1939469 h 1939601"/>
                      <a:gd name="T26" fmla="*/ 13094 w 482400"/>
                      <a:gd name="T27" fmla="*/ 1939601 h 1939601"/>
                      <a:gd name="T28" fmla="*/ 0 w 482400"/>
                      <a:gd name="T29" fmla="*/ 1938446 h 1939601"/>
                      <a:gd name="T30" fmla="*/ 0 w 482400"/>
                      <a:gd name="T31" fmla="*/ 18158 h 1939601"/>
                      <a:gd name="T32" fmla="*/ 14399 w 482400"/>
                      <a:gd name="T33" fmla="*/ 0 h 193960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66">
                  <a:extLst>
                    <a:ext uri="{FF2B5EF4-FFF2-40B4-BE49-F238E27FC236}">
                      <a16:creationId xmlns:a16="http://schemas.microsoft.com/office/drawing/2014/main" id="{EFDB6C18-3AA0-A451-296F-DD9B218D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65" name="Straight Connector 64" descr="&quot;&quot;">
                    <a:extLst>
                      <a:ext uri="{FF2B5EF4-FFF2-40B4-BE49-F238E27FC236}">
                        <a16:creationId xmlns:a16="http://schemas.microsoft.com/office/drawing/2014/main" id="{BCB4574F-B0D4-4B92-D99B-C8444C3026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08901" y="3423442"/>
                    <a:ext cx="0" cy="215912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Rectangle 5" descr="&quot;&quot;">
                    <a:extLst>
                      <a:ext uri="{FF2B5EF4-FFF2-40B4-BE49-F238E27FC236}">
                        <a16:creationId xmlns:a16="http://schemas.microsoft.com/office/drawing/2014/main" id="{C648930B-0CCD-0405-A577-523C0DEBB66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700000">
                    <a:off x="9210995" y="4158120"/>
                    <a:ext cx="596936" cy="598468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67" name="Rectangle 5" descr="&quot;&quot;">
                    <a:extLst>
                      <a:ext uri="{FF2B5EF4-FFF2-40B4-BE49-F238E27FC236}">
                        <a16:creationId xmlns:a16="http://schemas.microsoft.com/office/drawing/2014/main" id="{A0CBADE4-1063-C003-140E-334E2822F95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700000">
                    <a:off x="9298281" y="3744751"/>
                    <a:ext cx="421243" cy="423849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63D00C91-032D-2471-FAA2-5820F78B02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" name="Group 11">
                <a:extLst>
                  <a:ext uri="{FF2B5EF4-FFF2-40B4-BE49-F238E27FC236}">
                    <a16:creationId xmlns:a16="http://schemas.microsoft.com/office/drawing/2014/main" id="{0D19295C-8216-3D14-6DB8-9FB559E1D5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36" name="Freeform 64">
                  <a:extLst>
                    <a:ext uri="{FF2B5EF4-FFF2-40B4-BE49-F238E27FC236}">
                      <a16:creationId xmlns:a16="http://schemas.microsoft.com/office/drawing/2014/main" id="{A147D465-72AD-256D-0950-5780501EB3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81">
                  <a:extLst>
                    <a:ext uri="{FF2B5EF4-FFF2-40B4-BE49-F238E27FC236}">
                      <a16:creationId xmlns:a16="http://schemas.microsoft.com/office/drawing/2014/main" id="{F16D78FF-23CB-E7C7-F842-95EE6BA238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61">
                  <a:extLst>
                    <a:ext uri="{FF2B5EF4-FFF2-40B4-BE49-F238E27FC236}">
                      <a16:creationId xmlns:a16="http://schemas.microsoft.com/office/drawing/2014/main" id="{30CA8136-087D-42E6-2D46-C6872351E5D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78">
                  <a:extLst>
                    <a:ext uri="{FF2B5EF4-FFF2-40B4-BE49-F238E27FC236}">
                      <a16:creationId xmlns:a16="http://schemas.microsoft.com/office/drawing/2014/main" id="{95496993-79DD-6CE4-ACEC-7392E49ED5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84">
                  <a:extLst>
                    <a:ext uri="{FF2B5EF4-FFF2-40B4-BE49-F238E27FC236}">
                      <a16:creationId xmlns:a16="http://schemas.microsoft.com/office/drawing/2014/main" id="{1636EB6B-693F-2D28-9FA1-84560652A6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87">
                  <a:extLst>
                    <a:ext uri="{FF2B5EF4-FFF2-40B4-BE49-F238E27FC236}">
                      <a16:creationId xmlns:a16="http://schemas.microsoft.com/office/drawing/2014/main" id="{033706D5-964B-75E6-ED30-D47E95ECBD5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60">
                  <a:extLst>
                    <a:ext uri="{FF2B5EF4-FFF2-40B4-BE49-F238E27FC236}">
                      <a16:creationId xmlns:a16="http://schemas.microsoft.com/office/drawing/2014/main" id="{3B2A2576-FCD2-4A51-66FA-AB4084079D7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1419225 h 298"/>
                    <a:gd name="T4" fmla="*/ 319088 w 67"/>
                    <a:gd name="T5" fmla="*/ 709613 h 298"/>
                    <a:gd name="T6" fmla="*/ 0 w 67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59">
                  <a:extLst>
                    <a:ext uri="{FF2B5EF4-FFF2-40B4-BE49-F238E27FC236}">
                      <a16:creationId xmlns:a16="http://schemas.microsoft.com/office/drawing/2014/main" id="{1BCC4C6E-D9DE-28A3-905D-DFB1D14FC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62">
                  <a:extLst>
                    <a:ext uri="{FF2B5EF4-FFF2-40B4-BE49-F238E27FC236}">
                      <a16:creationId xmlns:a16="http://schemas.microsoft.com/office/drawing/2014/main" id="{2D9D811E-ACF8-9474-6674-92831A893A7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78036 h 166"/>
                    <a:gd name="T2" fmla="*/ 1228725 w 258"/>
                    <a:gd name="T3" fmla="*/ 761999 h 166"/>
                    <a:gd name="T4" fmla="*/ 771525 w 258"/>
                    <a:gd name="T5" fmla="*/ 156072 h 166"/>
                    <a:gd name="T6" fmla="*/ 0 w 258"/>
                    <a:gd name="T7" fmla="*/ 78036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65">
                  <a:extLst>
                    <a:ext uri="{FF2B5EF4-FFF2-40B4-BE49-F238E27FC236}">
                      <a16:creationId xmlns:a16="http://schemas.microsoft.com/office/drawing/2014/main" id="{7DD28D6E-9D5D-104B-93F2-31B5DD5437C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9">
                  <a:extLst>
                    <a:ext uri="{FF2B5EF4-FFF2-40B4-BE49-F238E27FC236}">
                      <a16:creationId xmlns:a16="http://schemas.microsoft.com/office/drawing/2014/main" id="{43DD29E6-FC04-BB08-AD9F-8F5FEF12D6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82">
                  <a:extLst>
                    <a:ext uri="{FF2B5EF4-FFF2-40B4-BE49-F238E27FC236}">
                      <a16:creationId xmlns:a16="http://schemas.microsoft.com/office/drawing/2014/main" id="{595FEB8E-38FF-B1FB-DF6A-42D00DAC66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85">
                  <a:extLst>
                    <a:ext uri="{FF2B5EF4-FFF2-40B4-BE49-F238E27FC236}">
                      <a16:creationId xmlns:a16="http://schemas.microsoft.com/office/drawing/2014/main" id="{1B9EAAD8-A3D9-7E65-CC72-08D834F799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88">
                  <a:extLst>
                    <a:ext uri="{FF2B5EF4-FFF2-40B4-BE49-F238E27FC236}">
                      <a16:creationId xmlns:a16="http://schemas.microsoft.com/office/drawing/2014/main" id="{B28B7E5B-9A1D-489C-E84E-87D5955481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0" name="Group 52">
                  <a:extLst>
                    <a:ext uri="{FF2B5EF4-FFF2-40B4-BE49-F238E27FC236}">
                      <a16:creationId xmlns:a16="http://schemas.microsoft.com/office/drawing/2014/main" id="{34C4A8FF-4843-3737-DFE5-82C535A4BB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51" name="Line 63">
                    <a:extLst>
                      <a:ext uri="{FF2B5EF4-FFF2-40B4-BE49-F238E27FC236}">
                        <a16:creationId xmlns:a16="http://schemas.microsoft.com/office/drawing/2014/main" id="{E73960BD-2651-47CF-2769-43BD850912F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66">
                    <a:extLst>
                      <a:ext uri="{FF2B5EF4-FFF2-40B4-BE49-F238E27FC236}">
                        <a16:creationId xmlns:a16="http://schemas.microsoft.com/office/drawing/2014/main" id="{346EEC43-4340-0016-AAA0-0525CC4354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67">
                    <a:extLst>
                      <a:ext uri="{FF2B5EF4-FFF2-40B4-BE49-F238E27FC236}">
                        <a16:creationId xmlns:a16="http://schemas.microsoft.com/office/drawing/2014/main" id="{B50F4972-472F-3769-600C-D3E83C3E4C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80">
                    <a:extLst>
                      <a:ext uri="{FF2B5EF4-FFF2-40B4-BE49-F238E27FC236}">
                        <a16:creationId xmlns:a16="http://schemas.microsoft.com/office/drawing/2014/main" id="{BE3A5203-0328-F4A7-288B-F563A1FFED4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83">
                    <a:extLst>
                      <a:ext uri="{FF2B5EF4-FFF2-40B4-BE49-F238E27FC236}">
                        <a16:creationId xmlns:a16="http://schemas.microsoft.com/office/drawing/2014/main" id="{AAF91747-215B-ADEE-F3C7-475420D0C63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Line 86">
                    <a:extLst>
                      <a:ext uri="{FF2B5EF4-FFF2-40B4-BE49-F238E27FC236}">
                        <a16:creationId xmlns:a16="http://schemas.microsoft.com/office/drawing/2014/main" id="{C6D1CA8A-659D-A2F6-7748-450EE2FA224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Line 89">
                    <a:extLst>
                      <a:ext uri="{FF2B5EF4-FFF2-40B4-BE49-F238E27FC236}">
                        <a16:creationId xmlns:a16="http://schemas.microsoft.com/office/drawing/2014/main" id="{3625B1AA-67EC-D651-FC52-6DC5FB42CF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1700FFB4-8D12-6372-2728-AB931C0065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28" name="Group 30">
                  <a:extLst>
                    <a:ext uri="{FF2B5EF4-FFF2-40B4-BE49-F238E27FC236}">
                      <a16:creationId xmlns:a16="http://schemas.microsoft.com/office/drawing/2014/main" id="{69DE40B0-463B-9DDD-D31E-4BA852FAC6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32" name="Straight Connector 31" descr="&quot;&quot;">
                    <a:extLst>
                      <a:ext uri="{FF2B5EF4-FFF2-40B4-BE49-F238E27FC236}">
                        <a16:creationId xmlns:a16="http://schemas.microsoft.com/office/drawing/2014/main" id="{4806A603-3D51-0792-FAC8-4F9E99F2BD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32392" y="3000566"/>
                    <a:ext cx="0" cy="2207815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 descr="&quot;&quot;">
                    <a:extLst>
                      <a:ext uri="{FF2B5EF4-FFF2-40B4-BE49-F238E27FC236}">
                        <a16:creationId xmlns:a16="http://schemas.microsoft.com/office/drawing/2014/main" id="{7FE13274-C6F9-3A40-9E9F-DE1E278C71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>
                    <a:off x="4750796" y="4418052"/>
                    <a:ext cx="1762070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Rectangle 30" descr="&quot;&quot;">
                    <a:extLst>
                      <a:ext uri="{FF2B5EF4-FFF2-40B4-BE49-F238E27FC236}">
                        <a16:creationId xmlns:a16="http://schemas.microsoft.com/office/drawing/2014/main" id="{0BD1C48C-583B-FEC0-7695-794C3C3D573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3500000">
                    <a:off x="5138056" y="3226802"/>
                    <a:ext cx="986425" cy="988981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35" name="Rectangle 30" descr="&quot;&quot;">
                    <a:extLst>
                      <a:ext uri="{FF2B5EF4-FFF2-40B4-BE49-F238E27FC236}">
                        <a16:creationId xmlns:a16="http://schemas.microsoft.com/office/drawing/2014/main" id="{DBD3C6BB-A9F8-ACA0-16F6-9296653E42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3500000">
                    <a:off x="5328569" y="3073033"/>
                    <a:ext cx="605403" cy="607994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29" name="Group 31">
                  <a:extLst>
                    <a:ext uri="{FF2B5EF4-FFF2-40B4-BE49-F238E27FC236}">
                      <a16:creationId xmlns:a16="http://schemas.microsoft.com/office/drawing/2014/main" id="{6FD06226-8DCD-68A8-FC5A-EFA37C72D8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30" name="Freeform: Shape 32">
                    <a:extLst>
                      <a:ext uri="{FF2B5EF4-FFF2-40B4-BE49-F238E27FC236}">
                        <a16:creationId xmlns:a16="http://schemas.microsoft.com/office/drawing/2014/main" id="{04BCE89B-D9D9-0366-C426-21405983E0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T0" fmla="*/ 892801 w 892801"/>
                      <a:gd name="T1" fmla="*/ 0 h 1794975"/>
                      <a:gd name="T2" fmla="*/ 892801 w 892801"/>
                      <a:gd name="T3" fmla="*/ 1434622 h 1794975"/>
                      <a:gd name="T4" fmla="*/ 845919 w 892801"/>
                      <a:gd name="T5" fmla="*/ 1533379 h 1794975"/>
                      <a:gd name="T6" fmla="*/ 440820 w 892801"/>
                      <a:gd name="T7" fmla="*/ 1794916 h 1794975"/>
                      <a:gd name="T8" fmla="*/ 379878 w 892801"/>
                      <a:gd name="T9" fmla="*/ 1791253 h 1794975"/>
                      <a:gd name="T10" fmla="*/ 763083 w 892801"/>
                      <a:gd name="T11" fmla="*/ 100140 h 1794975"/>
                      <a:gd name="T12" fmla="*/ 892801 w 892801"/>
                      <a:gd name="T13" fmla="*/ 0 h 17949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3">
                    <a:extLst>
                      <a:ext uri="{FF2B5EF4-FFF2-40B4-BE49-F238E27FC236}">
                        <a16:creationId xmlns:a16="http://schemas.microsoft.com/office/drawing/2014/main" id="{E2772E48-D0D6-E592-93A7-8FEFEA76D95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T0" fmla="*/ 191 w 893183"/>
                      <a:gd name="T1" fmla="*/ 0 h 1795123"/>
                      <a:gd name="T2" fmla="*/ 130101 w 893183"/>
                      <a:gd name="T3" fmla="*/ 100288 h 1795123"/>
                      <a:gd name="T4" fmla="*/ 513306 w 893183"/>
                      <a:gd name="T5" fmla="*/ 1791401 h 1795123"/>
                      <a:gd name="T6" fmla="*/ 47265 w 893183"/>
                      <a:gd name="T7" fmla="*/ 1533527 h 1795123"/>
                      <a:gd name="T8" fmla="*/ 192 w 893183"/>
                      <a:gd name="T9" fmla="*/ 1434367 h 1795123"/>
                      <a:gd name="T10" fmla="*/ 192 w 893183"/>
                      <a:gd name="T11" fmla="*/ 1438981 h 1795123"/>
                      <a:gd name="T12" fmla="*/ 0 w 893183"/>
                      <a:gd name="T13" fmla="*/ 1439386 h 1795123"/>
                      <a:gd name="T14" fmla="*/ 0 w 893183"/>
                      <a:gd name="T15" fmla="*/ 4764 h 1795123"/>
                      <a:gd name="T16" fmla="*/ 191 w 893183"/>
                      <a:gd name="T17" fmla="*/ 4616 h 1795123"/>
                      <a:gd name="T18" fmla="*/ 191 w 893183"/>
                      <a:gd name="T19" fmla="*/ 0 h 1795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" name="Group 13">
                <a:extLst>
                  <a:ext uri="{FF2B5EF4-FFF2-40B4-BE49-F238E27FC236}">
                    <a16:creationId xmlns:a16="http://schemas.microsoft.com/office/drawing/2014/main" id="{5335BE61-615D-4FDD-DBFF-60112045B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24" name="Group 26">
                  <a:extLst>
                    <a:ext uri="{FF2B5EF4-FFF2-40B4-BE49-F238E27FC236}">
                      <a16:creationId xmlns:a16="http://schemas.microsoft.com/office/drawing/2014/main" id="{94D8C15D-08A2-E378-F783-5088FF09C7E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26" name="Freeform 68">
                    <a:extLst>
                      <a:ext uri="{FF2B5EF4-FFF2-40B4-BE49-F238E27FC236}">
                        <a16:creationId xmlns:a16="http://schemas.microsoft.com/office/drawing/2014/main" id="{739CD5B4-404D-C836-7CB1-E281BBB27D6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709613 h 298"/>
                      <a:gd name="T2" fmla="*/ 319088 w 67"/>
                      <a:gd name="T3" fmla="*/ 1419225 h 298"/>
                      <a:gd name="T4" fmla="*/ 319088 w 67"/>
                      <a:gd name="T5" fmla="*/ 0 h 298"/>
                      <a:gd name="T6" fmla="*/ 0 w 67"/>
                      <a:gd name="T7" fmla="*/ 709613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69">
                    <a:extLst>
                      <a:ext uri="{FF2B5EF4-FFF2-40B4-BE49-F238E27FC236}">
                        <a16:creationId xmlns:a16="http://schemas.microsoft.com/office/drawing/2014/main" id="{8746CB7A-61D8-5262-317C-B8BAD953CB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1419225 h 298"/>
                      <a:gd name="T4" fmla="*/ 314325 w 66"/>
                      <a:gd name="T5" fmla="*/ 709613 h 298"/>
                      <a:gd name="T6" fmla="*/ 0 w 66"/>
                      <a:gd name="T7" fmla="*/ 0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8F34A08E-7687-9A0E-7D74-E113A1AD97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1DFF445D-4C65-A58C-FD0A-5A798B62F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21" name="Freeform 68">
                  <a:extLst>
                    <a:ext uri="{FF2B5EF4-FFF2-40B4-BE49-F238E27FC236}">
                      <a16:creationId xmlns:a16="http://schemas.microsoft.com/office/drawing/2014/main" id="{1331F4CF-C7D6-A214-585A-0772D663EA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69">
                  <a:extLst>
                    <a:ext uri="{FF2B5EF4-FFF2-40B4-BE49-F238E27FC236}">
                      <a16:creationId xmlns:a16="http://schemas.microsoft.com/office/drawing/2014/main" id="{926D5A93-2C75-1637-2E81-ECAC80756A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1419225 h 298"/>
                    <a:gd name="T4" fmla="*/ 314325 w 66"/>
                    <a:gd name="T5" fmla="*/ 709613 h 298"/>
                    <a:gd name="T6" fmla="*/ 0 w 66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70">
                  <a:extLst>
                    <a:ext uri="{FF2B5EF4-FFF2-40B4-BE49-F238E27FC236}">
                      <a16:creationId xmlns:a16="http://schemas.microsoft.com/office/drawing/2014/main" id="{3EE7E5E3-3F57-921E-A31C-AEC754E4E4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E3061E7A-2771-B709-51C8-34491E386E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4" name="Group 16">
                  <a:extLst>
                    <a:ext uri="{FF2B5EF4-FFF2-40B4-BE49-F238E27FC236}">
                      <a16:creationId xmlns:a16="http://schemas.microsoft.com/office/drawing/2014/main" id="{9D79BD69-E127-22EF-E6CA-1C20CCA83D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9" name="Freeform: Shape 21">
                    <a:extLst>
                      <a:ext uri="{FF2B5EF4-FFF2-40B4-BE49-F238E27FC236}">
                        <a16:creationId xmlns:a16="http://schemas.microsoft.com/office/drawing/2014/main" id="{E9C7A020-727E-17E0-A5A9-4EA5176BF9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T0" fmla="*/ 453600 w 453600"/>
                      <a:gd name="T1" fmla="*/ 0 h 1920288"/>
                      <a:gd name="T2" fmla="*/ 453600 w 453600"/>
                      <a:gd name="T3" fmla="*/ 1920288 h 1920288"/>
                      <a:gd name="T4" fmla="*/ 384059 w 453600"/>
                      <a:gd name="T5" fmla="*/ 1914152 h 1920288"/>
                      <a:gd name="T6" fmla="*/ 9354 w 453600"/>
                      <a:gd name="T7" fmla="*/ 1548700 h 1920288"/>
                      <a:gd name="T8" fmla="*/ 0 w 453600"/>
                      <a:gd name="T9" fmla="*/ 1455902 h 1920288"/>
                      <a:gd name="T10" fmla="*/ 146 w 453600"/>
                      <a:gd name="T11" fmla="*/ 1451885 h 1920288"/>
                      <a:gd name="T12" fmla="*/ 145 w 453600"/>
                      <a:gd name="T13" fmla="*/ 1451885 h 1920288"/>
                      <a:gd name="T14" fmla="*/ 7358 w 453600"/>
                      <a:gd name="T15" fmla="*/ 1253678 h 1920288"/>
                      <a:gd name="T16" fmla="*/ 424671 w 453600"/>
                      <a:gd name="T17" fmla="*/ 36480 h 1920288"/>
                      <a:gd name="T18" fmla="*/ 453600 w 453600"/>
                      <a:gd name="T19" fmla="*/ 0 h 192028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22">
                    <a:extLst>
                      <a:ext uri="{FF2B5EF4-FFF2-40B4-BE49-F238E27FC236}">
                        <a16:creationId xmlns:a16="http://schemas.microsoft.com/office/drawing/2014/main" id="{EFCE0FC7-AC2D-56AA-EB46-B43B6F8BADF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T0" fmla="*/ 14399 w 482400"/>
                      <a:gd name="T1" fmla="*/ 0 h 1939601"/>
                      <a:gd name="T2" fmla="*/ 14399 w 482400"/>
                      <a:gd name="T3" fmla="*/ 689615 h 1939601"/>
                      <a:gd name="T4" fmla="*/ 14400 w 482400"/>
                      <a:gd name="T5" fmla="*/ 689615 h 1939601"/>
                      <a:gd name="T6" fmla="*/ 14401 w 482400"/>
                      <a:gd name="T7" fmla="*/ 689615 h 1939601"/>
                      <a:gd name="T8" fmla="*/ 14401 w 482400"/>
                      <a:gd name="T9" fmla="*/ 0 h 1939601"/>
                      <a:gd name="T10" fmla="*/ 57729 w 482400"/>
                      <a:gd name="T11" fmla="*/ 54638 h 1939601"/>
                      <a:gd name="T12" fmla="*/ 475042 w 482400"/>
                      <a:gd name="T13" fmla="*/ 1271836 h 1939601"/>
                      <a:gd name="T14" fmla="*/ 482255 w 482400"/>
                      <a:gd name="T15" fmla="*/ 1470043 h 1939601"/>
                      <a:gd name="T16" fmla="*/ 482254 w 482400"/>
                      <a:gd name="T17" fmla="*/ 1470043 h 1939601"/>
                      <a:gd name="T18" fmla="*/ 482400 w 482400"/>
                      <a:gd name="T19" fmla="*/ 1474060 h 1939601"/>
                      <a:gd name="T20" fmla="*/ 473046 w 482400"/>
                      <a:gd name="T21" fmla="*/ 1566858 h 1939601"/>
                      <a:gd name="T22" fmla="*/ 15706 w 482400"/>
                      <a:gd name="T23" fmla="*/ 1939601 h 1939601"/>
                      <a:gd name="T24" fmla="*/ 14400 w 482400"/>
                      <a:gd name="T25" fmla="*/ 1939469 h 1939601"/>
                      <a:gd name="T26" fmla="*/ 13094 w 482400"/>
                      <a:gd name="T27" fmla="*/ 1939601 h 1939601"/>
                      <a:gd name="T28" fmla="*/ 0 w 482400"/>
                      <a:gd name="T29" fmla="*/ 1938446 h 1939601"/>
                      <a:gd name="T30" fmla="*/ 0 w 482400"/>
                      <a:gd name="T31" fmla="*/ 18158 h 1939601"/>
                      <a:gd name="T32" fmla="*/ 14399 w 482400"/>
                      <a:gd name="T33" fmla="*/ 0 h 193960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7">
                  <a:extLst>
                    <a:ext uri="{FF2B5EF4-FFF2-40B4-BE49-F238E27FC236}">
                      <a16:creationId xmlns:a16="http://schemas.microsoft.com/office/drawing/2014/main" id="{B2410F34-088B-5E2F-85AF-35D7C00058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6" name="Straight Connector 15" descr="&quot;&quot;">
                    <a:extLst>
                      <a:ext uri="{FF2B5EF4-FFF2-40B4-BE49-F238E27FC236}">
                        <a16:creationId xmlns:a16="http://schemas.microsoft.com/office/drawing/2014/main" id="{C55C0168-195E-C8EC-8BDE-905F4766D6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511146" y="3426436"/>
                    <a:ext cx="0" cy="215912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5" descr="&quot;&quot;">
                    <a:extLst>
                      <a:ext uri="{FF2B5EF4-FFF2-40B4-BE49-F238E27FC236}">
                        <a16:creationId xmlns:a16="http://schemas.microsoft.com/office/drawing/2014/main" id="{E0AF4A2D-B14E-3D24-4C48-3B1A1BBF9EA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700000">
                    <a:off x="9212117" y="4165604"/>
                    <a:ext cx="596936" cy="598468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18" name="Rectangle 5" descr="&quot;&quot;">
                    <a:extLst>
                      <a:ext uri="{FF2B5EF4-FFF2-40B4-BE49-F238E27FC236}">
                        <a16:creationId xmlns:a16="http://schemas.microsoft.com/office/drawing/2014/main" id="{5E50FAA4-5A89-037D-C180-38E2DD0CB18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700000">
                    <a:off x="9300526" y="3753731"/>
                    <a:ext cx="421241" cy="423849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726" y="533292"/>
            <a:ext cx="3099352" cy="2213542"/>
          </a:xfrm>
        </p:spPr>
        <p:txBody>
          <a:bodyPr>
            <a:no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5722550" y="3219450"/>
            <a:ext cx="3096701" cy="3092780"/>
          </a:xfrm>
        </p:spPr>
        <p:txBody>
          <a:bodyPr/>
          <a:lstStyle>
            <a:lvl1pPr marL="0" indent="0" algn="ctr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270000" indent="0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540000" indent="0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810000" indent="0">
              <a:buNone/>
              <a:defRPr lang="en-US" sz="1500" kern="1200" spc="38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080000" indent="0">
              <a:buNone/>
              <a:defRPr lang="en-US" sz="1500" kern="1200" spc="38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0827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8C6E7B22-D9BE-E9CE-C02F-D9CD58534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14863" y="457200"/>
            <a:ext cx="4506912" cy="5915025"/>
            <a:chOff x="6153976" y="457964"/>
            <a:chExt cx="6009066" cy="5914582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69EDFB88-FD60-4665-1918-EA1B258F9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3" name="Freeform 68">
                <a:extLst>
                  <a:ext uri="{FF2B5EF4-FFF2-40B4-BE49-F238E27FC236}">
                    <a16:creationId xmlns:a16="http://schemas.microsoft.com/office/drawing/2014/main" id="{C1429FA6-5C76-7CEF-8CCE-6B0881523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709613 h 298"/>
                  <a:gd name="T2" fmla="*/ 319088 w 67"/>
                  <a:gd name="T3" fmla="*/ 1419225 h 298"/>
                  <a:gd name="T4" fmla="*/ 319088 w 67"/>
                  <a:gd name="T5" fmla="*/ 0 h 298"/>
                  <a:gd name="T6" fmla="*/ 0 w 67"/>
                  <a:gd name="T7" fmla="*/ 709613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69">
                <a:extLst>
                  <a:ext uri="{FF2B5EF4-FFF2-40B4-BE49-F238E27FC236}">
                    <a16:creationId xmlns:a16="http://schemas.microsoft.com/office/drawing/2014/main" id="{A735DC41-34E4-C9C0-A127-85D0D2380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1419225 h 298"/>
                  <a:gd name="T4" fmla="*/ 314325 w 66"/>
                  <a:gd name="T5" fmla="*/ 709613 h 298"/>
                  <a:gd name="T6" fmla="*/ 0 w 66"/>
                  <a:gd name="T7" fmla="*/ 0 h 2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9999"/>
                    </a:srgbClr>
                  </a:gs>
                </a:gsLst>
                <a:lin ang="27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0">
                <a:extLst>
                  <a:ext uri="{FF2B5EF4-FFF2-40B4-BE49-F238E27FC236}">
                    <a16:creationId xmlns:a16="http://schemas.microsoft.com/office/drawing/2014/main" id="{F6DA9E9E-4F83-12E5-878D-FC965EE0C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F263443-D390-61DE-D67F-E756126D0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5" name="Oval 48">
                <a:extLst>
                  <a:ext uri="{FF2B5EF4-FFF2-40B4-BE49-F238E27FC236}">
                    <a16:creationId xmlns:a16="http://schemas.microsoft.com/office/drawing/2014/main" id="{E4C10EB2-9CFA-ADF2-5AA4-E77263B0F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6" name="Group 49">
                <a:extLst>
                  <a:ext uri="{FF2B5EF4-FFF2-40B4-BE49-F238E27FC236}">
                    <a16:creationId xmlns:a16="http://schemas.microsoft.com/office/drawing/2014/main" id="{419E8AF1-E256-B916-DF7E-F0DB50B4CD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1" name="Freeform 64">
                  <a:extLst>
                    <a:ext uri="{FF2B5EF4-FFF2-40B4-BE49-F238E27FC236}">
                      <a16:creationId xmlns:a16="http://schemas.microsoft.com/office/drawing/2014/main" id="{D76AA03F-2044-57DF-5D80-03B02197D3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81">
                  <a:extLst>
                    <a:ext uri="{FF2B5EF4-FFF2-40B4-BE49-F238E27FC236}">
                      <a16:creationId xmlns:a16="http://schemas.microsoft.com/office/drawing/2014/main" id="{95E8FBC5-A9D5-B799-371C-80DD67A12C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61">
                  <a:extLst>
                    <a:ext uri="{FF2B5EF4-FFF2-40B4-BE49-F238E27FC236}">
                      <a16:creationId xmlns:a16="http://schemas.microsoft.com/office/drawing/2014/main" id="{7AD076DE-B151-B34E-8711-E84D39BE3A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75A428D9-76D3-D8E5-017B-D984964EB37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84">
                  <a:extLst>
                    <a:ext uri="{FF2B5EF4-FFF2-40B4-BE49-F238E27FC236}">
                      <a16:creationId xmlns:a16="http://schemas.microsoft.com/office/drawing/2014/main" id="{39DE7F90-2554-6E5F-FBEE-2D8AFE484CE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87">
                  <a:extLst>
                    <a:ext uri="{FF2B5EF4-FFF2-40B4-BE49-F238E27FC236}">
                      <a16:creationId xmlns:a16="http://schemas.microsoft.com/office/drawing/2014/main" id="{8517C667-8F43-9387-E6D4-AE7738742C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0">
                  <a:extLst>
                    <a:ext uri="{FF2B5EF4-FFF2-40B4-BE49-F238E27FC236}">
                      <a16:creationId xmlns:a16="http://schemas.microsoft.com/office/drawing/2014/main" id="{14B4F983-7142-3609-38B5-A752DE70E6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1419225 h 298"/>
                    <a:gd name="T4" fmla="*/ 319088 w 67"/>
                    <a:gd name="T5" fmla="*/ 709613 h 298"/>
                    <a:gd name="T6" fmla="*/ 0 w 67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59">
                  <a:extLst>
                    <a:ext uri="{FF2B5EF4-FFF2-40B4-BE49-F238E27FC236}">
                      <a16:creationId xmlns:a16="http://schemas.microsoft.com/office/drawing/2014/main" id="{BC7DE56E-7715-EECC-F241-01E708E7C6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62">
                  <a:extLst>
                    <a:ext uri="{FF2B5EF4-FFF2-40B4-BE49-F238E27FC236}">
                      <a16:creationId xmlns:a16="http://schemas.microsoft.com/office/drawing/2014/main" id="{CB9644D7-4D0D-A610-760E-539A173B41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78036 h 166"/>
                    <a:gd name="T2" fmla="*/ 1228725 w 258"/>
                    <a:gd name="T3" fmla="*/ 761999 h 166"/>
                    <a:gd name="T4" fmla="*/ 771525 w 258"/>
                    <a:gd name="T5" fmla="*/ 156072 h 166"/>
                    <a:gd name="T6" fmla="*/ 0 w 258"/>
                    <a:gd name="T7" fmla="*/ 78036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2997AA82-0DAF-0C7A-24E4-CA71C4F542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79">
                  <a:extLst>
                    <a:ext uri="{FF2B5EF4-FFF2-40B4-BE49-F238E27FC236}">
                      <a16:creationId xmlns:a16="http://schemas.microsoft.com/office/drawing/2014/main" id="{70F8F661-4EED-D8B4-90DF-B601DCF798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82">
                  <a:extLst>
                    <a:ext uri="{FF2B5EF4-FFF2-40B4-BE49-F238E27FC236}">
                      <a16:creationId xmlns:a16="http://schemas.microsoft.com/office/drawing/2014/main" id="{301EAB04-56D2-150D-FFF6-B7063D6746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85">
                  <a:extLst>
                    <a:ext uri="{FF2B5EF4-FFF2-40B4-BE49-F238E27FC236}">
                      <a16:creationId xmlns:a16="http://schemas.microsoft.com/office/drawing/2014/main" id="{3EFAF7B7-FB11-793D-A481-2878388CE2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88">
                  <a:extLst>
                    <a:ext uri="{FF2B5EF4-FFF2-40B4-BE49-F238E27FC236}">
                      <a16:creationId xmlns:a16="http://schemas.microsoft.com/office/drawing/2014/main" id="{FFFEA914-7E97-1260-87D3-E40988F6B3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5" name="Group 78">
                  <a:extLst>
                    <a:ext uri="{FF2B5EF4-FFF2-40B4-BE49-F238E27FC236}">
                      <a16:creationId xmlns:a16="http://schemas.microsoft.com/office/drawing/2014/main" id="{1A42AF18-08ED-1CE6-927F-E1E43FBA7C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6" name="Line 63">
                    <a:extLst>
                      <a:ext uri="{FF2B5EF4-FFF2-40B4-BE49-F238E27FC236}">
                        <a16:creationId xmlns:a16="http://schemas.microsoft.com/office/drawing/2014/main" id="{7E29D44E-EB82-2174-FF61-45DBF4874B3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66">
                    <a:extLst>
                      <a:ext uri="{FF2B5EF4-FFF2-40B4-BE49-F238E27FC236}">
                        <a16:creationId xmlns:a16="http://schemas.microsoft.com/office/drawing/2014/main" id="{13E9B036-5E81-D2E9-72A1-DACF10BA0A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67">
                    <a:extLst>
                      <a:ext uri="{FF2B5EF4-FFF2-40B4-BE49-F238E27FC236}">
                        <a16:creationId xmlns:a16="http://schemas.microsoft.com/office/drawing/2014/main" id="{B67CA16B-F905-10D6-9B25-4763AFFC5B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Line 80">
                    <a:extLst>
                      <a:ext uri="{FF2B5EF4-FFF2-40B4-BE49-F238E27FC236}">
                        <a16:creationId xmlns:a16="http://schemas.microsoft.com/office/drawing/2014/main" id="{E682A726-62AD-4F08-DE7D-D6E6591CB52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0" name="Line 83">
                    <a:extLst>
                      <a:ext uri="{FF2B5EF4-FFF2-40B4-BE49-F238E27FC236}">
                        <a16:creationId xmlns:a16="http://schemas.microsoft.com/office/drawing/2014/main" id="{B2B11860-472D-78DB-E3FA-162A366CDE9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Line 86">
                    <a:extLst>
                      <a:ext uri="{FF2B5EF4-FFF2-40B4-BE49-F238E27FC236}">
                        <a16:creationId xmlns:a16="http://schemas.microsoft.com/office/drawing/2014/main" id="{A1486D3A-0AF1-4BE8-7AA4-DE046DAAB7A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Line 89">
                    <a:extLst>
                      <a:ext uri="{FF2B5EF4-FFF2-40B4-BE49-F238E27FC236}">
                        <a16:creationId xmlns:a16="http://schemas.microsoft.com/office/drawing/2014/main" id="{18EF8AA6-C63A-818B-3B3A-08FB28BAB29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" name="Group 50">
                <a:extLst>
                  <a:ext uri="{FF2B5EF4-FFF2-40B4-BE49-F238E27FC236}">
                    <a16:creationId xmlns:a16="http://schemas.microsoft.com/office/drawing/2014/main" id="{379FF5CE-64CB-C1B5-083E-EF6812A886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3" name="Group 56">
                  <a:extLst>
                    <a:ext uri="{FF2B5EF4-FFF2-40B4-BE49-F238E27FC236}">
                      <a16:creationId xmlns:a16="http://schemas.microsoft.com/office/drawing/2014/main" id="{2C5A764D-E81B-294C-D7BD-2B1390895BB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57" name="Straight Connector 56" descr="&quot;&quot;">
                    <a:extLst>
                      <a:ext uri="{FF2B5EF4-FFF2-40B4-BE49-F238E27FC236}">
                        <a16:creationId xmlns:a16="http://schemas.microsoft.com/office/drawing/2014/main" id="{04E70E96-58CE-722F-531F-C48BF87A915E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H="1">
                    <a:off x="5628496" y="2997238"/>
                    <a:ext cx="0" cy="2209746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 descr="&quot;&quot;">
                    <a:extLst>
                      <a:ext uri="{FF2B5EF4-FFF2-40B4-BE49-F238E27FC236}">
                        <a16:creationId xmlns:a16="http://schemas.microsoft.com/office/drawing/2014/main" id="{F98DBBD3-8DA1-7314-5BE5-31684DB588AB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0800000" flipH="1">
                    <a:off x="4746377" y="4414916"/>
                    <a:ext cx="176199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Rectangle 30" descr="&quot;&quot;">
                    <a:extLst>
                      <a:ext uri="{FF2B5EF4-FFF2-40B4-BE49-F238E27FC236}">
                        <a16:creationId xmlns:a16="http://schemas.microsoft.com/office/drawing/2014/main" id="{EED07214-9AC4-F5E0-54B4-85EA4ABE08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133144" y="3224495"/>
                    <a:ext cx="988460" cy="988938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60" name="Rectangle 30" descr="&quot;&quot;">
                    <a:extLst>
                      <a:ext uri="{FF2B5EF4-FFF2-40B4-BE49-F238E27FC236}">
                        <a16:creationId xmlns:a16="http://schemas.microsoft.com/office/drawing/2014/main" id="{0E9C7531-BBC7-D4E4-D290-3CD2026AA9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323640" y="3070744"/>
                    <a:ext cx="607468" cy="607967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54" name="Group 57">
                  <a:extLst>
                    <a:ext uri="{FF2B5EF4-FFF2-40B4-BE49-F238E27FC236}">
                      <a16:creationId xmlns:a16="http://schemas.microsoft.com/office/drawing/2014/main" id="{AB48C63F-B9C5-926B-0FC9-6279F56F11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5" name="Freeform: Shape 58">
                    <a:extLst>
                      <a:ext uri="{FF2B5EF4-FFF2-40B4-BE49-F238E27FC236}">
                        <a16:creationId xmlns:a16="http://schemas.microsoft.com/office/drawing/2014/main" id="{CB5433B3-4E2E-DB37-A024-91F750E9F38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T0" fmla="*/ 892801 w 892801"/>
                      <a:gd name="T1" fmla="*/ 0 h 1794975"/>
                      <a:gd name="T2" fmla="*/ 892801 w 892801"/>
                      <a:gd name="T3" fmla="*/ 1434622 h 1794975"/>
                      <a:gd name="T4" fmla="*/ 845919 w 892801"/>
                      <a:gd name="T5" fmla="*/ 1533379 h 1794975"/>
                      <a:gd name="T6" fmla="*/ 440820 w 892801"/>
                      <a:gd name="T7" fmla="*/ 1794916 h 1794975"/>
                      <a:gd name="T8" fmla="*/ 379878 w 892801"/>
                      <a:gd name="T9" fmla="*/ 1791253 h 1794975"/>
                      <a:gd name="T10" fmla="*/ 763083 w 892801"/>
                      <a:gd name="T11" fmla="*/ 100140 h 1794975"/>
                      <a:gd name="T12" fmla="*/ 892801 w 892801"/>
                      <a:gd name="T13" fmla="*/ 0 h 17949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9">
                    <a:extLst>
                      <a:ext uri="{FF2B5EF4-FFF2-40B4-BE49-F238E27FC236}">
                        <a16:creationId xmlns:a16="http://schemas.microsoft.com/office/drawing/2014/main" id="{36D771FE-6D8E-E3C4-46A4-0E970C025A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T0" fmla="*/ 191 w 893183"/>
                      <a:gd name="T1" fmla="*/ 0 h 1795123"/>
                      <a:gd name="T2" fmla="*/ 130101 w 893183"/>
                      <a:gd name="T3" fmla="*/ 100288 h 1795123"/>
                      <a:gd name="T4" fmla="*/ 513306 w 893183"/>
                      <a:gd name="T5" fmla="*/ 1791401 h 1795123"/>
                      <a:gd name="T6" fmla="*/ 47265 w 893183"/>
                      <a:gd name="T7" fmla="*/ 1533527 h 1795123"/>
                      <a:gd name="T8" fmla="*/ 192 w 893183"/>
                      <a:gd name="T9" fmla="*/ 1434367 h 1795123"/>
                      <a:gd name="T10" fmla="*/ 192 w 893183"/>
                      <a:gd name="T11" fmla="*/ 1438981 h 1795123"/>
                      <a:gd name="T12" fmla="*/ 0 w 893183"/>
                      <a:gd name="T13" fmla="*/ 1439386 h 1795123"/>
                      <a:gd name="T14" fmla="*/ 0 w 893183"/>
                      <a:gd name="T15" fmla="*/ 4764 h 1795123"/>
                      <a:gd name="T16" fmla="*/ 191 w 893183"/>
                      <a:gd name="T17" fmla="*/ 4616 h 1795123"/>
                      <a:gd name="T18" fmla="*/ 191 w 893183"/>
                      <a:gd name="T19" fmla="*/ 0 h 1795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8" name="Group 51">
                <a:extLst>
                  <a:ext uri="{FF2B5EF4-FFF2-40B4-BE49-F238E27FC236}">
                    <a16:creationId xmlns:a16="http://schemas.microsoft.com/office/drawing/2014/main" id="{4271E9FF-B5DA-6B60-DFCB-365ACD494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49" name="Group 52">
                  <a:extLst>
                    <a:ext uri="{FF2B5EF4-FFF2-40B4-BE49-F238E27FC236}">
                      <a16:creationId xmlns:a16="http://schemas.microsoft.com/office/drawing/2014/main" id="{C986018B-C4CC-1317-8097-D5ED559DE2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1" name="Freeform 68">
                    <a:extLst>
                      <a:ext uri="{FF2B5EF4-FFF2-40B4-BE49-F238E27FC236}">
                        <a16:creationId xmlns:a16="http://schemas.microsoft.com/office/drawing/2014/main" id="{77140DE6-4CCD-ECFF-89A1-0A0751711D3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709613 h 298"/>
                      <a:gd name="T2" fmla="*/ 319088 w 67"/>
                      <a:gd name="T3" fmla="*/ 1419225 h 298"/>
                      <a:gd name="T4" fmla="*/ 319088 w 67"/>
                      <a:gd name="T5" fmla="*/ 0 h 298"/>
                      <a:gd name="T6" fmla="*/ 0 w 67"/>
                      <a:gd name="T7" fmla="*/ 709613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69">
                    <a:extLst>
                      <a:ext uri="{FF2B5EF4-FFF2-40B4-BE49-F238E27FC236}">
                        <a16:creationId xmlns:a16="http://schemas.microsoft.com/office/drawing/2014/main" id="{A866D5E6-D914-C2A0-0C80-496ECA6232A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1419225 h 298"/>
                      <a:gd name="T4" fmla="*/ 314325 w 66"/>
                      <a:gd name="T5" fmla="*/ 709613 h 298"/>
                      <a:gd name="T6" fmla="*/ 0 w 66"/>
                      <a:gd name="T7" fmla="*/ 0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" name="Line 70">
                  <a:extLst>
                    <a:ext uri="{FF2B5EF4-FFF2-40B4-BE49-F238E27FC236}">
                      <a16:creationId xmlns:a16="http://schemas.microsoft.com/office/drawing/2014/main" id="{91D53C2B-2335-E0DF-E23F-534B1021D93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003C1CC6-1B21-4B10-718B-4AEA4C1AC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C89D5B11-5109-E5FE-50C8-40DF0FD99D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79999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8" name="Group 11">
                <a:extLst>
                  <a:ext uri="{FF2B5EF4-FFF2-40B4-BE49-F238E27FC236}">
                    <a16:creationId xmlns:a16="http://schemas.microsoft.com/office/drawing/2014/main" id="{A0A85524-A029-3188-2815-C7C12C7F3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3" name="Freeform 64">
                  <a:extLst>
                    <a:ext uri="{FF2B5EF4-FFF2-40B4-BE49-F238E27FC236}">
                      <a16:creationId xmlns:a16="http://schemas.microsoft.com/office/drawing/2014/main" id="{AD17D398-1AB1-C235-1DD3-91A46AB07D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81">
                  <a:extLst>
                    <a:ext uri="{FF2B5EF4-FFF2-40B4-BE49-F238E27FC236}">
                      <a16:creationId xmlns:a16="http://schemas.microsoft.com/office/drawing/2014/main" id="{AB7E716E-A6C5-8E36-74FF-5BB778CD14F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61">
                  <a:extLst>
                    <a:ext uri="{FF2B5EF4-FFF2-40B4-BE49-F238E27FC236}">
                      <a16:creationId xmlns:a16="http://schemas.microsoft.com/office/drawing/2014/main" id="{9FECF2ED-3509-6996-93D5-DA2AF9C2F4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78">
                  <a:extLst>
                    <a:ext uri="{FF2B5EF4-FFF2-40B4-BE49-F238E27FC236}">
                      <a16:creationId xmlns:a16="http://schemas.microsoft.com/office/drawing/2014/main" id="{E68B548D-8F7F-A034-97E1-2DADE8E51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84">
                  <a:extLst>
                    <a:ext uri="{FF2B5EF4-FFF2-40B4-BE49-F238E27FC236}">
                      <a16:creationId xmlns:a16="http://schemas.microsoft.com/office/drawing/2014/main" id="{EEEB0FBE-3FF7-BA94-4514-D9F3250322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452438 w 258"/>
                    <a:gd name="T1" fmla="*/ 628650 h 166"/>
                    <a:gd name="T2" fmla="*/ 1228725 w 258"/>
                    <a:gd name="T3" fmla="*/ 709613 h 166"/>
                    <a:gd name="T4" fmla="*/ 0 w 258"/>
                    <a:gd name="T5" fmla="*/ 0 h 166"/>
                    <a:gd name="T6" fmla="*/ 452438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87">
                  <a:extLst>
                    <a:ext uri="{FF2B5EF4-FFF2-40B4-BE49-F238E27FC236}">
                      <a16:creationId xmlns:a16="http://schemas.microsoft.com/office/drawing/2014/main" id="{38AC93EC-DE4F-14DF-0997-A8DA5DB601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771525 w 258"/>
                    <a:gd name="T1" fmla="*/ 628650 h 166"/>
                    <a:gd name="T2" fmla="*/ 1228725 w 258"/>
                    <a:gd name="T3" fmla="*/ 0 h 166"/>
                    <a:gd name="T4" fmla="*/ 0 w 258"/>
                    <a:gd name="T5" fmla="*/ 709613 h 166"/>
                    <a:gd name="T6" fmla="*/ 771525 w 258"/>
                    <a:gd name="T7" fmla="*/ 628650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60">
                  <a:extLst>
                    <a:ext uri="{FF2B5EF4-FFF2-40B4-BE49-F238E27FC236}">
                      <a16:creationId xmlns:a16="http://schemas.microsoft.com/office/drawing/2014/main" id="{6E94382E-1AA1-CCCA-292F-E6FD214C38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1419225 h 298"/>
                    <a:gd name="T4" fmla="*/ 319088 w 67"/>
                    <a:gd name="T5" fmla="*/ 709613 h 298"/>
                    <a:gd name="T6" fmla="*/ 0 w 67"/>
                    <a:gd name="T7" fmla="*/ 0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9999"/>
                      </a:srgbClr>
                    </a:gs>
                  </a:gsLst>
                  <a:lin ang="27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59">
                  <a:extLst>
                    <a:ext uri="{FF2B5EF4-FFF2-40B4-BE49-F238E27FC236}">
                      <a16:creationId xmlns:a16="http://schemas.microsoft.com/office/drawing/2014/main" id="{D5873284-7D32-0182-B948-BC03C0BA2E4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709613 h 298"/>
                    <a:gd name="T2" fmla="*/ 319088 w 67"/>
                    <a:gd name="T3" fmla="*/ 1419225 h 298"/>
                    <a:gd name="T4" fmla="*/ 319088 w 67"/>
                    <a:gd name="T5" fmla="*/ 0 h 298"/>
                    <a:gd name="T6" fmla="*/ 0 w 67"/>
                    <a:gd name="T7" fmla="*/ 709613 h 29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62">
                  <a:extLst>
                    <a:ext uri="{FF2B5EF4-FFF2-40B4-BE49-F238E27FC236}">
                      <a16:creationId xmlns:a16="http://schemas.microsoft.com/office/drawing/2014/main" id="{E037649B-FB8B-9995-1227-5F5EE3426A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78036 h 166"/>
                    <a:gd name="T2" fmla="*/ 1228725 w 258"/>
                    <a:gd name="T3" fmla="*/ 761999 h 166"/>
                    <a:gd name="T4" fmla="*/ 771525 w 258"/>
                    <a:gd name="T5" fmla="*/ 156072 h 166"/>
                    <a:gd name="T6" fmla="*/ 0 w 258"/>
                    <a:gd name="T7" fmla="*/ 78036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65">
                  <a:extLst>
                    <a:ext uri="{FF2B5EF4-FFF2-40B4-BE49-F238E27FC236}">
                      <a16:creationId xmlns:a16="http://schemas.microsoft.com/office/drawing/2014/main" id="{30C7D74B-8D9F-F3D4-04C8-27A666ADC4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79">
                  <a:extLst>
                    <a:ext uri="{FF2B5EF4-FFF2-40B4-BE49-F238E27FC236}">
                      <a16:creationId xmlns:a16="http://schemas.microsoft.com/office/drawing/2014/main" id="{1087A397-61E2-F0EB-C0FE-6A07B22255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82">
                  <a:extLst>
                    <a:ext uri="{FF2B5EF4-FFF2-40B4-BE49-F238E27FC236}">
                      <a16:creationId xmlns:a16="http://schemas.microsoft.com/office/drawing/2014/main" id="{D7F40449-8D19-6307-FE5A-9D27473F7F4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85">
                  <a:extLst>
                    <a:ext uri="{FF2B5EF4-FFF2-40B4-BE49-F238E27FC236}">
                      <a16:creationId xmlns:a16="http://schemas.microsoft.com/office/drawing/2014/main" id="{D554805C-3964-2EEF-DA06-80A308AAB2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80963 h 166"/>
                    <a:gd name="T2" fmla="*/ 1228725 w 258"/>
                    <a:gd name="T3" fmla="*/ 790575 h 166"/>
                    <a:gd name="T4" fmla="*/ 771525 w 258"/>
                    <a:gd name="T5" fmla="*/ 161925 h 166"/>
                    <a:gd name="T6" fmla="*/ 0 w 258"/>
                    <a:gd name="T7" fmla="*/ 80963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88">
                  <a:extLst>
                    <a:ext uri="{FF2B5EF4-FFF2-40B4-BE49-F238E27FC236}">
                      <a16:creationId xmlns:a16="http://schemas.microsoft.com/office/drawing/2014/main" id="{2EA19CC9-4853-5759-EBC4-5D4D975354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790575 h 166"/>
                    <a:gd name="T2" fmla="*/ 1228725 w 258"/>
                    <a:gd name="T3" fmla="*/ 80963 h 166"/>
                    <a:gd name="T4" fmla="*/ 457200 w 258"/>
                    <a:gd name="T5" fmla="*/ 161925 h 166"/>
                    <a:gd name="T6" fmla="*/ 0 w 258"/>
                    <a:gd name="T7" fmla="*/ 790575 h 16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alpha val="79999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7" name="Group 40">
                  <a:extLst>
                    <a:ext uri="{FF2B5EF4-FFF2-40B4-BE49-F238E27FC236}">
                      <a16:creationId xmlns:a16="http://schemas.microsoft.com/office/drawing/2014/main" id="{9DCB5D0C-388E-66B2-CC00-61C4F4510E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38" name="Line 63">
                    <a:extLst>
                      <a:ext uri="{FF2B5EF4-FFF2-40B4-BE49-F238E27FC236}">
                        <a16:creationId xmlns:a16="http://schemas.microsoft.com/office/drawing/2014/main" id="{13E3B7EE-59C8-AC49-12B8-0CE75067DB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66">
                    <a:extLst>
                      <a:ext uri="{FF2B5EF4-FFF2-40B4-BE49-F238E27FC236}">
                        <a16:creationId xmlns:a16="http://schemas.microsoft.com/office/drawing/2014/main" id="{480719C8-CE97-0FE1-8F7B-74F3A2CE38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67">
                    <a:extLst>
                      <a:ext uri="{FF2B5EF4-FFF2-40B4-BE49-F238E27FC236}">
                        <a16:creationId xmlns:a16="http://schemas.microsoft.com/office/drawing/2014/main" id="{820CA7B6-BDC2-4328-597B-5F235990B9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Line 80">
                    <a:extLst>
                      <a:ext uri="{FF2B5EF4-FFF2-40B4-BE49-F238E27FC236}">
                        <a16:creationId xmlns:a16="http://schemas.microsoft.com/office/drawing/2014/main" id="{24702D16-9075-C3F3-AC60-D66C1AFFE4A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83">
                    <a:extLst>
                      <a:ext uri="{FF2B5EF4-FFF2-40B4-BE49-F238E27FC236}">
                        <a16:creationId xmlns:a16="http://schemas.microsoft.com/office/drawing/2014/main" id="{96AE3975-330D-218D-B93E-02AC281D4C8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86">
                    <a:extLst>
                      <a:ext uri="{FF2B5EF4-FFF2-40B4-BE49-F238E27FC236}">
                        <a16:creationId xmlns:a16="http://schemas.microsoft.com/office/drawing/2014/main" id="{3BFF8EE6-BBAC-28A6-D5D9-EDBD91D4601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89">
                    <a:extLst>
                      <a:ext uri="{FF2B5EF4-FFF2-40B4-BE49-F238E27FC236}">
                        <a16:creationId xmlns:a16="http://schemas.microsoft.com/office/drawing/2014/main" id="{E21DF71C-E2A4-475F-9D68-2617BF4ED2C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462C52B-DC1A-BBA2-AA07-392110A0E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5" name="Group 18">
                  <a:extLst>
                    <a:ext uri="{FF2B5EF4-FFF2-40B4-BE49-F238E27FC236}">
                      <a16:creationId xmlns:a16="http://schemas.microsoft.com/office/drawing/2014/main" id="{FA28A95F-3143-D2AC-7488-E6E2EBDB92D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9" name="Straight Connector 18" descr="&quot;&quot;">
                    <a:extLst>
                      <a:ext uri="{FF2B5EF4-FFF2-40B4-BE49-F238E27FC236}">
                        <a16:creationId xmlns:a16="http://schemas.microsoft.com/office/drawing/2014/main" id="{B2CA2740-1768-F33A-D3EB-F7D1DE68FDBF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flipH="1">
                    <a:off x="5630741" y="2997237"/>
                    <a:ext cx="0" cy="2209746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 descr="&quot;&quot;">
                    <a:extLst>
                      <a:ext uri="{FF2B5EF4-FFF2-40B4-BE49-F238E27FC236}">
                        <a16:creationId xmlns:a16="http://schemas.microsoft.com/office/drawing/2014/main" id="{2F5EB726-F711-8B55-C5D4-77B6281FDA8C}"/>
                      </a:ext>
                    </a:extLst>
                  </p:cNvPr>
                  <p:cNvCxnSpPr>
                    <a:cxnSpLocks noChangeAspect="1"/>
                  </p:cNvCxnSpPr>
                  <p:nvPr/>
                </p:nvCxnSpPr>
                <p:spPr>
                  <a:xfrm rot="10800000" flipH="1">
                    <a:off x="4750868" y="4414915"/>
                    <a:ext cx="176199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angle 30" descr="&quot;&quot;">
                    <a:extLst>
                      <a:ext uri="{FF2B5EF4-FFF2-40B4-BE49-F238E27FC236}">
                        <a16:creationId xmlns:a16="http://schemas.microsoft.com/office/drawing/2014/main" id="{D146B70F-F08C-9B1E-9AEA-BD67FF2018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139879" y="3224492"/>
                    <a:ext cx="988460" cy="988939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sp>
                <p:nvSpPr>
                  <p:cNvPr id="22" name="Rectangle 30" descr="&quot;&quot;">
                    <a:extLst>
                      <a:ext uri="{FF2B5EF4-FFF2-40B4-BE49-F238E27FC236}">
                        <a16:creationId xmlns:a16="http://schemas.microsoft.com/office/drawing/2014/main" id="{2C835CFB-EC24-D689-691F-CBA9A6E071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3500000">
                    <a:off x="5330375" y="3070744"/>
                    <a:ext cx="607468" cy="607966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</p:grpSp>
            <p:grpSp>
              <p:nvGrpSpPr>
                <p:cNvPr id="16" name="Group 19">
                  <a:extLst>
                    <a:ext uri="{FF2B5EF4-FFF2-40B4-BE49-F238E27FC236}">
                      <a16:creationId xmlns:a16="http://schemas.microsoft.com/office/drawing/2014/main" id="{E2B33A1A-66DB-DB6B-7B4E-91F40CF8D6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7" name="Freeform: Shape 20">
                    <a:extLst>
                      <a:ext uri="{FF2B5EF4-FFF2-40B4-BE49-F238E27FC236}">
                        <a16:creationId xmlns:a16="http://schemas.microsoft.com/office/drawing/2014/main" id="{E0586FEF-14CA-F79F-08B7-1B6C559F7CB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T0" fmla="*/ 892801 w 892801"/>
                      <a:gd name="T1" fmla="*/ 0 h 1794975"/>
                      <a:gd name="T2" fmla="*/ 892801 w 892801"/>
                      <a:gd name="T3" fmla="*/ 1434622 h 1794975"/>
                      <a:gd name="T4" fmla="*/ 845919 w 892801"/>
                      <a:gd name="T5" fmla="*/ 1533379 h 1794975"/>
                      <a:gd name="T6" fmla="*/ 440820 w 892801"/>
                      <a:gd name="T7" fmla="*/ 1794916 h 1794975"/>
                      <a:gd name="T8" fmla="*/ 379878 w 892801"/>
                      <a:gd name="T9" fmla="*/ 1791253 h 1794975"/>
                      <a:gd name="T10" fmla="*/ 763083 w 892801"/>
                      <a:gd name="T11" fmla="*/ 100140 h 1794975"/>
                      <a:gd name="T12" fmla="*/ 892801 w 892801"/>
                      <a:gd name="T13" fmla="*/ 0 h 17949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21">
                    <a:extLst>
                      <a:ext uri="{FF2B5EF4-FFF2-40B4-BE49-F238E27FC236}">
                        <a16:creationId xmlns:a16="http://schemas.microsoft.com/office/drawing/2014/main" id="{32EB7E24-0CAE-E579-776C-1FB6E9B168C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T0" fmla="*/ 191 w 893183"/>
                      <a:gd name="T1" fmla="*/ 0 h 1795123"/>
                      <a:gd name="T2" fmla="*/ 130101 w 893183"/>
                      <a:gd name="T3" fmla="*/ 100288 h 1795123"/>
                      <a:gd name="T4" fmla="*/ 513306 w 893183"/>
                      <a:gd name="T5" fmla="*/ 1791401 h 1795123"/>
                      <a:gd name="T6" fmla="*/ 47265 w 893183"/>
                      <a:gd name="T7" fmla="*/ 1533527 h 1795123"/>
                      <a:gd name="T8" fmla="*/ 192 w 893183"/>
                      <a:gd name="T9" fmla="*/ 1434367 h 1795123"/>
                      <a:gd name="T10" fmla="*/ 192 w 893183"/>
                      <a:gd name="T11" fmla="*/ 1438981 h 1795123"/>
                      <a:gd name="T12" fmla="*/ 0 w 893183"/>
                      <a:gd name="T13" fmla="*/ 1439386 h 1795123"/>
                      <a:gd name="T14" fmla="*/ 0 w 893183"/>
                      <a:gd name="T15" fmla="*/ 4764 h 1795123"/>
                      <a:gd name="T16" fmla="*/ 191 w 893183"/>
                      <a:gd name="T17" fmla="*/ 4616 h 1795123"/>
                      <a:gd name="T18" fmla="*/ 191 w 893183"/>
                      <a:gd name="T19" fmla="*/ 0 h 179512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AB66F63F-570D-D40E-56FD-99C5A3BE09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" name="Group 14">
                  <a:extLst>
                    <a:ext uri="{FF2B5EF4-FFF2-40B4-BE49-F238E27FC236}">
                      <a16:creationId xmlns:a16="http://schemas.microsoft.com/office/drawing/2014/main" id="{3D3BEA16-C7A9-1A3A-0A08-82F9FFEAF9C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3" name="Freeform 68">
                    <a:extLst>
                      <a:ext uri="{FF2B5EF4-FFF2-40B4-BE49-F238E27FC236}">
                        <a16:creationId xmlns:a16="http://schemas.microsoft.com/office/drawing/2014/main" id="{462D26B0-B6AA-B260-F01D-DDEF02546F0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709613 h 298"/>
                      <a:gd name="T2" fmla="*/ 319088 w 67"/>
                      <a:gd name="T3" fmla="*/ 1419225 h 298"/>
                      <a:gd name="T4" fmla="*/ 319088 w 67"/>
                      <a:gd name="T5" fmla="*/ 0 h 298"/>
                      <a:gd name="T6" fmla="*/ 0 w 67"/>
                      <a:gd name="T7" fmla="*/ 709613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Freeform 69">
                    <a:extLst>
                      <a:ext uri="{FF2B5EF4-FFF2-40B4-BE49-F238E27FC236}">
                        <a16:creationId xmlns:a16="http://schemas.microsoft.com/office/drawing/2014/main" id="{5BF58381-E661-70F6-BA71-0A3EDACCA2B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1419225 h 298"/>
                      <a:gd name="T4" fmla="*/ 314325 w 66"/>
                      <a:gd name="T5" fmla="*/ 709613 h 298"/>
                      <a:gd name="T6" fmla="*/ 0 w 66"/>
                      <a:gd name="T7" fmla="*/ 0 h 29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>
                          <a:alpha val="79999"/>
                        </a:srgbClr>
                      </a:gs>
                      <a:gs pos="100000">
                        <a:srgbClr val="FFFFFF">
                          <a:alpha val="9999"/>
                        </a:srgbClr>
                      </a:gs>
                    </a:gsLst>
                    <a:lin ang="27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Line 70">
                  <a:extLst>
                    <a:ext uri="{FF2B5EF4-FFF2-40B4-BE49-F238E27FC236}">
                      <a16:creationId xmlns:a16="http://schemas.microsoft.com/office/drawing/2014/main" id="{F7794F81-4C46-F904-FB1F-09719E27B2B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92" y="298565"/>
            <a:ext cx="3488176" cy="6260873"/>
          </a:xfrm>
        </p:spPr>
        <p:txBody>
          <a:bodyPr anchor="ctr">
            <a:no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4FDC7B1-E386-31C3-76BA-14E09726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7E25ECF-9C17-CAA0-3A16-9F2DE2E9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A3EB441-17DD-B645-C187-C70E20D2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B6ABB-F4D6-4192-AD75-0FA4E25D4D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92803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962A668-3A71-7179-153F-7F13E895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A93A25-A508-1989-0AE1-73FA5AE2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DD948FE-1F50-B822-0272-FF87902D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DCEB-01C1-4BF2-8B52-9CE9DC57E0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217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14396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5CD2C93-5365-8887-07F7-36C0905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EA1C0F6F-89A5-7A8C-703C-B7AD317A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E87E32E-C83C-7A49-BD21-3A1C1A92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1C5A-C506-4E90-9695-D7345E9521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2699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217EDC9-0FB3-6CCB-EDC0-01FC9273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A0FDF10-3692-8243-AE88-A32F52CD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B7B3C1C-08C3-C5F8-C26E-CE81035A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58ED-9B03-4D4A-9031-654C3A9DDA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35451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42D47A4-A8F1-3EF1-9159-2DBEFD93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1E7FF1A8-CD99-18FF-A450-1CE9DE05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1B00A269-EF02-BFD9-1B4E-BB79F54A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D762-4CDE-4656-99BE-F6DEA479B8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2550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4057908-73A9-537E-A47D-9A169382F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2D1C5EE-77DC-F822-44BA-E317DB89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8DC0A87-2F8E-AD34-6EC4-A47F02AC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3F91-D6D0-47C6-A4F1-67A19F7728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68465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9DEF7856-B0FF-8642-451D-20FCA27E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B5E7154-2FD0-D1E7-FC01-1101FFED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2061C48-8FFC-28BE-2B22-18925F37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A8A8-63DE-4B32-B38A-A472A65CA0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66090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9AC7D45-0BEA-AF71-44FE-762D5EBD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828D9F6-557B-13B4-5242-02B03625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DA573FD-E1C1-7BE4-BDD8-621B4DD4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6741-CD26-4BF0-A91D-941754C861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023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13F1200-3BAF-ED41-BF18-10C5A9B7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AE39046-E9AD-FBF1-AE48-07C03F45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647848BC-9CA2-7CF8-5F66-687613C64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A304-46AA-4065-A526-06E568500A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107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DCFD0AA-85F1-EE59-DCC8-3A9B5271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94294C0-3B2F-A090-AE8B-F9B03D93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BFA5D2F-323E-0A7A-E0C8-809D79AC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CC5B-4A92-46E3-987E-5F8629B73C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116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D3949E0-2BA9-2BF4-1036-8D698D43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F29140D-0366-9300-7DE8-CCC3B8DE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EE19178-6601-32C9-21FC-F39880FF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5D22-D2AD-45A0-BD1A-4DDF9E2FB9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6098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0AE2AB9-F3C0-983A-5BD0-E213B52B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FB645DE-443A-EF4B-A90E-702AECC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A7F1AB6-3614-CF99-3EDD-322D9C92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622D3-2FC6-4F51-973C-443A3FE4EB9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32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94914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794B0BD2-C596-7C13-E734-8FB865FE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2B212E2-8509-23D8-8AAC-627DA6CF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A7E6F95-C58A-7748-66B2-62CFD62F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911A-1411-4AEA-B15B-1B94FCF1D7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2505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89C34DA-979C-C0E1-319E-33AD957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79D02B7-5493-DE48-8FF2-951F4B4B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D4BEAF6-E88B-ADF6-7D2B-B40B2B04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96BB-5EE4-4952-853C-7A44D7F649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6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7440802-EC3B-15B6-76CA-7214655B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64CB9457-D931-EB3E-7782-829474ED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9609E60-E057-2749-502D-08796A1C9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2092-0EA2-4DD7-B05A-C515E05597F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968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2EC8BFE-4F58-690E-1FC7-9356B428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F1F5D547-8F97-AE68-9644-FF67CB9B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BEDEB6A0-544F-408B-0F49-5F6C63B3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B21C-AD22-4A28-9AE2-E6D2C423AD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26971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1FE66DB-0509-9C68-8DB4-18483A3A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A1D9B09-3C43-5009-A003-109111D3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E8A6C58-F72B-0C17-EDF8-CE4E8D36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485C-7768-43E1-AD66-9CD49C2E704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81751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2E4BB01-4789-9E2B-EB4E-0EFCAE94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93ADEB4D-BE88-FAB8-4F6E-A4C8EE7C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53FDAFFC-BD2B-F2DF-8CB4-4DABD38C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69AC-5B4C-4D5F-B756-E7546139D0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781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CC93E16-C1B2-5908-7AB3-94AEA223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2D2E5DA-40AB-9BD0-045B-47B5F08D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43FAED0-3E83-53B6-6E1B-E8B85CA0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C6C9-5785-4E09-AC3D-16D5147C5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594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8B04ED2-7A74-7B02-968F-47892A6B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32EB864-2CA5-413E-B455-4418860F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CD9792D-D03A-EEC3-8B70-1D37E2B0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EA50-BFA4-4E02-A31E-D8F7BC6193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6552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C5DF146-929F-16B3-21AF-C5ADA1CF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9A23A07-CC79-2056-DD9C-2105A28B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372E161-E590-8306-FDED-5AF92E78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9970-87EE-4E6C-8154-534C8A956A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9400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0C7D489-67E4-303B-8988-5884A334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D49F024-9740-2E57-AD64-0C34617F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1E310B1-9AF4-204F-9D26-B055FE37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3CDC-3246-4B1C-99E5-A659EF7CF1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710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9499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00" y="1096965"/>
            <a:ext cx="5983200" cy="208569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000" y="3945771"/>
            <a:ext cx="432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 i="0" spc="38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4369500" y="3525773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7516594" y="4411007"/>
            <a:ext cx="633413" cy="1396604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5555012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88510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0" y="2305800"/>
            <a:ext cx="3477600" cy="22464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938" y="2305800"/>
            <a:ext cx="34776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1800" i="1">
                <a:solidFill>
                  <a:schemeClr val="tx1">
                    <a:alpha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077853" y="649305"/>
            <a:ext cx="255311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809625" y="952167"/>
            <a:ext cx="480888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02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88911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050" y="1685926"/>
            <a:ext cx="36963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652" y="1685926"/>
            <a:ext cx="36963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2631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0" y="395289"/>
            <a:ext cx="76599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049" y="1736732"/>
            <a:ext cx="36963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050" y="2431256"/>
            <a:ext cx="36963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5650" y="1736732"/>
            <a:ext cx="36963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5650" y="2431257"/>
            <a:ext cx="36963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808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15482" y="457964"/>
            <a:ext cx="4506800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4504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68855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1" y="955675"/>
            <a:ext cx="2648700" cy="138499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638" y="882652"/>
            <a:ext cx="4320000" cy="48958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051" y="2584760"/>
            <a:ext cx="2648700" cy="319374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3734991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89144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0" y="955457"/>
            <a:ext cx="2648700" cy="1384995"/>
          </a:xfrm>
        </p:spPr>
        <p:txBody>
          <a:bodyPr anchor="b" anchorCtr="0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52900" y="540001"/>
            <a:ext cx="4586288" cy="5238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500" y="2584759"/>
            <a:ext cx="2648700" cy="328422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3734991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442514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15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90561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7750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7260" y="0"/>
            <a:ext cx="58067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31" y="430521"/>
            <a:ext cx="2541799" cy="1847528"/>
          </a:xfrm>
        </p:spPr>
        <p:txBody>
          <a:bodyPr>
            <a:no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66129" y="2511829"/>
            <a:ext cx="405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97731" y="2745611"/>
            <a:ext cx="2541799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1500" kern="1200" spc="38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34991" y="430521"/>
            <a:ext cx="5011278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2136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982" y="995760"/>
            <a:ext cx="3878145" cy="4869882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91101" y="430213"/>
            <a:ext cx="3746897" cy="599757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4998" y="5634038"/>
            <a:ext cx="1662113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9776F-EEB5-464D-19DD-92EC7B3B3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454998" y="49440"/>
            <a:ext cx="1662113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9A16CC-7006-C92A-F15C-618A3235A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5D8D8D-001E-352F-FE03-CC3EE1D7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1CE1C6F-D1A5-FD45-5120-8F87F05DC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FE946A41-95B9-A9F4-17ED-A011312446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FDFB515A-8805-F10C-2933-35BDDF1DD3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F63B17C2-189B-28FA-8876-976CC481C7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3E90FB-54AC-A2FC-9D01-C95ACC91F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58A6A556-AB2C-1636-63D4-9E2806E367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A43047F1-413F-99DB-01CC-293FC1813A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47C2B72F-C97F-770D-5F99-50DD97EB27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15270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983" y="995761"/>
            <a:ext cx="3870568" cy="2972990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6983" y="4081728"/>
            <a:ext cx="3870568" cy="178051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1350" kern="1200" cap="all" spc="225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D5DFE-8F3F-B784-41B0-31F1C534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4998" y="5634038"/>
            <a:ext cx="1662113" cy="1177924"/>
            <a:chOff x="4987925" y="2840038"/>
            <a:chExt cx="2216150" cy="117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8FF8C9-13C5-56E2-15F0-726312FF5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867E99-B662-B6E9-E6E5-C3407AF41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278895-DA26-C127-87C0-697FD9488C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830A98F7-AE8F-57AF-4A98-D9FDD5E348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04E85AAB-DBFC-9EFB-0839-BD3BF907CB4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FB82D752-7675-919F-1F4E-A662D638CA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5DAC7-8F1F-7516-6093-EF240456E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8784DA3A-66FB-8A56-0830-9C7BAE1BDF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17465245-FA5B-23A6-733F-92E4C7D22B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E5934380-F9D4-5C01-360B-793C27BC6B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2A0D6-CCC5-0E52-3DEA-FC7EDC9C4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454998" y="49440"/>
            <a:ext cx="1662113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52F4BA-7236-1B1C-5216-B9BE515C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55DC04-CCBE-6784-2184-F53E6BB5E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9A340D-1663-7DA9-73AE-9B675EF50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79252168-D1D9-C3CD-EFC8-41C970A058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BD3D9A06-E42E-5D13-8785-3C0D11DE16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1834AF8-71F0-5841-4EC6-634FD9FE3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1C1DDF-35C6-613D-DA7C-81FC3E0E9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F63E067E-30E2-CF93-0F3E-7766C716D43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E1121437-B5EB-87F8-77CC-3B28244521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0FC3E6C1-F30C-BEBC-7EBD-1D93DCD05B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91101" y="430213"/>
            <a:ext cx="3746897" cy="599757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193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3" y="400050"/>
            <a:ext cx="6485791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123" y="1997132"/>
            <a:ext cx="6489595" cy="4232218"/>
          </a:xfrm>
        </p:spPr>
        <p:txBody>
          <a:bodyPr lIns="0">
            <a:normAutofit/>
          </a:bodyPr>
          <a:lstStyle>
            <a:lvl1pPr marL="21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1pPr>
            <a:lvl2pPr marL="48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2pPr>
            <a:lvl3pPr marL="75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3pPr>
            <a:lvl4pPr marL="102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4pPr>
            <a:lvl5pPr marL="129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17798" y="457965"/>
            <a:ext cx="1658422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6122" y="17994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7305313" y="3721101"/>
            <a:ext cx="1658422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6123" y="6357169"/>
            <a:ext cx="12314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23077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1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6307" y="1187451"/>
            <a:ext cx="4691927" cy="2996901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14500" y="4557713"/>
            <a:ext cx="5744766" cy="1639275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130000"/>
              </a:lnSpc>
              <a:spcBef>
                <a:spcPts val="75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350" kern="1200" cap="all" spc="225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A9DA-0E0F-BB15-37FE-7C47230A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115245" y="716801"/>
            <a:ext cx="2878931" cy="5583025"/>
            <a:chOff x="199766" y="716800"/>
            <a:chExt cx="3838575" cy="5583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7EE9A-A325-1078-BB60-9FC75CAE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E3B36E34-9750-EC15-036F-4B675C295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id="{06586384-27A4-246C-E62A-33558F884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5AA0A056-987B-0766-D8E8-C8D89A7EC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8359D64-1AAE-C3D6-1AEB-701A9026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40C577F2-9B8C-9987-0FDA-0B46E995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E4A8A441-14F2-1181-7C03-9AF4D75DE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3A0F5B06-DAD1-414A-4045-AC17788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6EAB1EB7-4688-82CC-051F-DB66DE38B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A9AB2401-8BD6-D082-7D34-198A6545D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A90FDBC-4B7A-EDE5-0D04-338D0D446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8D3C6B9-6FD6-25DA-E318-38517D172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id="{7B45605F-50DD-B936-79D0-4D5D3DCCF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id="{AA2CCC3A-D444-734A-6925-577856500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A2BD9A0D-1346-B3F5-7383-79EB805A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6EB22E5-C3DE-A015-B732-9C99977BB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93CF15FE-A466-3FBE-1E87-307BF004FC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id="{3C84471E-53D8-C7CA-359C-EA3D084335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id="{BC3DC9EB-7ADF-8A40-A0B1-806A49FDD1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id="{A9814A17-E78A-F4E9-E11C-91D474D977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317CBEE3-C973-721D-F6E1-B01AB3846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B94FEC87-B417-D6A3-C64B-28FBFF77E6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E06EF271-57E5-EEF4-D040-2024C9C5E2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F3B2D-71C3-22D2-3FE7-AEB56473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7575CCE-8AB7-7F62-6647-54A79E708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17ABC5D-B6B9-F1AF-A5E6-4E86BF3973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90BB42-FD51-C2C9-345D-87DED4AC79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385D3C2A-6509-6882-27B6-96C8742214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4BF0830E-092E-8582-FD37-25EBB95D9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80A303-EA12-90C6-733E-C85628E6E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1257D7-35B4-17E4-164F-621D979A03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F3910AB-8CA8-F456-4738-9F48854BD06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86CB42-F5B6-83EC-94BC-143860A11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5060AB-ED2F-208F-81B5-BEB45F802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6E687AEB-A199-BAD0-2E9A-3ACBFE2841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DAFE85D5-581E-A320-6774-95E0233C56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7270347A-DB8B-CFEA-D5B1-DBC3659BB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1965131-3F3E-E213-B710-81D71722A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A3D07104-0A30-F679-34AF-C21FD6FACE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B13E5798-2DCB-9131-C54F-6F0D08D86F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2F125324-9871-5BDF-13D3-6E4113AFD0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CCD1F-2B54-D361-E053-5FF87DD5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642" y="716801"/>
            <a:ext cx="2878931" cy="5583025"/>
            <a:chOff x="199766" y="716800"/>
            <a:chExt cx="3838575" cy="55830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F3EEBC-EBC4-0038-38A9-A494FED7A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581DA3CF-C0A0-8E1A-B2CA-B465ACA6C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DB32943F-D66E-F068-1ECE-FF375616F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3B13BE8F-A9CD-C462-43E9-D182FCF05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F75852E9-400B-CA0A-4A1A-0B754AE00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1D8ECB49-B6E6-DA8C-61EE-CB6BB20FF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53A3DB70-240A-ADEB-E7B2-84B3837F4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9B713D37-E240-145B-9C3E-F8D262CF7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17B81BF5-2C3A-46BE-E721-022FD3C1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id="{2885C111-E5DD-8443-FE17-0569B46EC8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029DD684-1B88-2889-DA3A-5870D6761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3C566D20-0174-75CC-D855-AB274699D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36A8E32A-151B-A3D3-49DE-6008D6C45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76E7A491-283C-6A17-EB8C-B02383E9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E91E0A05-94DE-D7F7-3A60-DEA33071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F3DE174-682A-6361-8639-CDA2D81AA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id="{2234DE9F-CB30-6186-5B72-493836DF14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DAF283E5-22FA-93DD-FB58-AA9A0424C93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CE496269-4163-B3BB-A9E1-56F00C65A0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90179A3F-210B-6566-A4A2-F50DAB4E89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id="{772AEF66-4E36-6C46-BEE9-2E18CDC2AE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258703F6-E13A-5C69-B4D3-DE791D24F1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id="{EEC221A3-F3A0-F165-B37C-BF65A34237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BE042E-E49B-4A5F-357E-8DB2C56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166BC29-F4E6-A651-BD21-70A8B85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002A7A7-B4BB-9C4C-3948-E72F7F44D1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F73A36C-4216-A151-D845-77BCCDC9E7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id="{5BBF4110-E046-056F-4D58-889661010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id="{809EE42A-5648-154F-432A-D9F357086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83DC31-F0EF-CF42-ED90-75B1ABD16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8C938D-4846-6187-1846-8DF73B4DD1D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52F3A13-6583-B19D-8326-EDCA4E9994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C02D64-2157-DCA3-9D5E-57703AAB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DD009B-AFCE-7C90-EDC0-4823F23EA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8DCD1D20-6F7B-2005-233C-448F727696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1A3C9-3B53-4238-2638-1B8BA0EC5F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id="{36AC7693-785F-3C83-9A64-E6039FA0E0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359D63-C81D-206A-44F3-F1273C070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220AC73E-818C-B36C-CBD0-B0B5802981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E5255418-4DCC-DA3A-8A94-1E4253DD4C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id="{81D8F951-4C97-BFA4-4434-DCEC72D59E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784D93E-84DF-A671-0102-F4445B9D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69500" y="43775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782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7881" y="395289"/>
            <a:ext cx="5799997" cy="1189806"/>
          </a:xfrm>
        </p:spPr>
        <p:txBody>
          <a:bodyPr lIns="0"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17880" y="1997133"/>
            <a:ext cx="2074017" cy="4465579"/>
          </a:xfrm>
        </p:spPr>
        <p:txBody>
          <a:bodyPr lIns="0"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C1FBAB-005F-F0AD-1BEA-D659045F89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725" y="1997132"/>
            <a:ext cx="3606152" cy="4232218"/>
          </a:xfrm>
        </p:spPr>
        <p:txBody>
          <a:bodyPr lIns="91440">
            <a:normAutofit/>
          </a:bodyPr>
          <a:lstStyle>
            <a:lvl1pPr marL="0" indent="0">
              <a:lnSpc>
                <a:spcPct val="130000"/>
              </a:lnSpc>
              <a:spcBef>
                <a:spcPts val="750"/>
              </a:spcBef>
              <a:buNone/>
              <a:defRPr sz="1350"/>
            </a:lvl1pPr>
            <a:lvl2pPr marL="212598" indent="-212598">
              <a:lnSpc>
                <a:spcPct val="130000"/>
              </a:lnSpc>
              <a:spcBef>
                <a:spcPts val="750"/>
              </a:spcBef>
              <a:defRPr sz="1350"/>
            </a:lvl2pPr>
            <a:lvl3pPr marL="425196" indent="-212598">
              <a:lnSpc>
                <a:spcPct val="130000"/>
              </a:lnSpc>
              <a:spcBef>
                <a:spcPts val="750"/>
              </a:spcBef>
              <a:defRPr sz="1350"/>
            </a:lvl3pPr>
            <a:lvl4pPr marL="637794" indent="-212598">
              <a:lnSpc>
                <a:spcPct val="130000"/>
              </a:lnSpc>
              <a:spcBef>
                <a:spcPts val="750"/>
              </a:spcBef>
              <a:defRPr sz="1350"/>
            </a:lvl4pPr>
            <a:lvl5pPr marL="1028700" indent="-212598">
              <a:lnSpc>
                <a:spcPct val="130000"/>
              </a:lnSpc>
              <a:spcBef>
                <a:spcPts val="750"/>
              </a:spcBef>
              <a:defRPr sz="135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CF0BDF-4C70-3A21-D896-DAC13562A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17882" y="17994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35428F-DCEA-E8DB-1A53-7A9E8B6B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355382" y="320867"/>
            <a:ext cx="2457450" cy="2878931"/>
            <a:chOff x="587376" y="280988"/>
            <a:chExt cx="2457450" cy="3838575"/>
          </a:xfrm>
        </p:grpSpPr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08950FF-1512-B7DF-BED3-12DAB240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FED46019-50FE-56DC-07AE-3140B62D9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F8344F6F-7BFF-A0C1-6A5C-7C26859CE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351AD35-F328-430C-AC8C-9C2FCC751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26C9E2DF-5528-DC17-0E3E-5CAB02313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C6D0E3D9-FDBB-F24B-58B3-5D64BA3AD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CEB91EF-B50A-86E9-6E90-5306CC45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9F658E30-2295-292A-732D-35D6A2A3A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46653527-5E94-B1BE-2530-38683A6E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746ECD9D-C4C1-ABBF-B385-62CE70917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F12FD0B4-D775-8778-B4AB-281288125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060E759-708B-81DA-7D61-A5E4FD15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C1BC18FF-D435-8372-8D36-F0A2E2FF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7BE903D-C298-1952-7991-8E31C2AF2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607DCA6-6024-D362-9330-8AFFBBB8A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id="{3B80B578-9153-AA37-CCF4-1C530CE74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Line 66">
                <a:extLst>
                  <a:ext uri="{FF2B5EF4-FFF2-40B4-BE49-F238E27FC236}">
                    <a16:creationId xmlns:a16="http://schemas.microsoft.com/office/drawing/2014/main" id="{70FF2BF6-5E2B-13B9-B292-51297D0F0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67">
                <a:extLst>
                  <a:ext uri="{FF2B5EF4-FFF2-40B4-BE49-F238E27FC236}">
                    <a16:creationId xmlns:a16="http://schemas.microsoft.com/office/drawing/2014/main" id="{10EEC0DE-2FA0-2991-F09B-FDB7F90BCF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Line 80">
                <a:extLst>
                  <a:ext uri="{FF2B5EF4-FFF2-40B4-BE49-F238E27FC236}">
                    <a16:creationId xmlns:a16="http://schemas.microsoft.com/office/drawing/2014/main" id="{FD5727E7-2D7B-1745-2AFE-EE92B123D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id="{7E599577-4F0E-E46B-8F38-5DE84B9EB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Line 86">
                <a:extLst>
                  <a:ext uri="{FF2B5EF4-FFF2-40B4-BE49-F238E27FC236}">
                    <a16:creationId xmlns:a16="http://schemas.microsoft.com/office/drawing/2014/main" id="{EBC3501F-ACA9-9716-54B2-308F761A3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id="{8F837063-D92B-EA3A-1299-475B6632C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A340BC-A6D3-539D-CB1E-965CF9C5D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V="1">
            <a:off x="687820" y="3213811"/>
            <a:ext cx="1843088" cy="3838575"/>
            <a:chOff x="587376" y="280988"/>
            <a:chExt cx="2457450" cy="3838575"/>
          </a:xfrm>
        </p:grpSpPr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7AC7CD44-8A4B-F8A7-C900-0DD35E0E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id="{11D7F6C7-DB52-EF70-52AC-898829F0A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198FB818-8D72-83A8-92A1-DBF959851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id="{3D0C3C81-7CE0-2D78-D02F-F9DCF050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0C7ED120-F30B-14AB-5B2F-B022C8668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60788874-2352-19A7-D664-0106854D9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8B03378-17C4-9F0A-14DE-B0D14C3A5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AF0D137B-1827-9F4C-03BB-6D7F26FF5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F0D58801-920F-64E9-DD6A-9E41DB9CE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1196BF7F-0B7D-24CC-1BF8-28DE94B28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0055D8F4-D194-4E40-FA91-94F7A1AEC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CBF5427B-8B0F-8276-A243-4B27DA41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200EE055-2A12-AA92-46E4-2FA8D7BA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3C38B1EC-E4D2-BF06-976B-C14979A1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BCF6A29-31B0-2441-356B-86247D86D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114" name="Line 63">
                <a:extLst>
                  <a:ext uri="{FF2B5EF4-FFF2-40B4-BE49-F238E27FC236}">
                    <a16:creationId xmlns:a16="http://schemas.microsoft.com/office/drawing/2014/main" id="{6EB6905C-ACF6-9AF1-664F-5C0FED8A6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Line 66">
                <a:extLst>
                  <a:ext uri="{FF2B5EF4-FFF2-40B4-BE49-F238E27FC236}">
                    <a16:creationId xmlns:a16="http://schemas.microsoft.com/office/drawing/2014/main" id="{0E262CE0-BAF1-8146-35BB-AC059F729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67">
                <a:extLst>
                  <a:ext uri="{FF2B5EF4-FFF2-40B4-BE49-F238E27FC236}">
                    <a16:creationId xmlns:a16="http://schemas.microsoft.com/office/drawing/2014/main" id="{191EBC3F-760E-86C1-8B21-A117912C6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id="{53EAD6B4-1599-2782-D593-2D6148973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83">
                <a:extLst>
                  <a:ext uri="{FF2B5EF4-FFF2-40B4-BE49-F238E27FC236}">
                    <a16:creationId xmlns:a16="http://schemas.microsoft.com/office/drawing/2014/main" id="{809484DC-53A9-6DF0-B3E7-61C4BBC6D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631B2D90-841F-130E-48D8-D77FD39A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4CE9CB3-DC61-CF9B-41AF-A855A9A7F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2F52A-503B-3D02-DD9B-CD13E119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6123" y="6357169"/>
            <a:ext cx="12314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A1EAF5E-FFB3-BD50-2D80-15B1A519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D9679-CDB7-1A17-8236-8B08D90E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23077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868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3" y="0"/>
            <a:ext cx="2900363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4C136262-2D92-08CC-8364-8E00D9FE6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64" y="400050"/>
            <a:ext cx="5482614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8108" y="430213"/>
            <a:ext cx="2241797" cy="5997575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82769-951B-3DA0-5C05-D7354E00A3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35264" y="1997132"/>
            <a:ext cx="5485830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350"/>
            </a:lvl1pPr>
            <a:lvl2pPr marL="270000" indent="0">
              <a:lnSpc>
                <a:spcPct val="130000"/>
              </a:lnSpc>
              <a:buNone/>
              <a:defRPr sz="1350"/>
            </a:lvl2pPr>
            <a:lvl3pPr marL="540000" indent="0">
              <a:lnSpc>
                <a:spcPct val="130000"/>
              </a:lnSpc>
              <a:buNone/>
              <a:defRPr sz="1350"/>
            </a:lvl3pPr>
            <a:lvl4pPr marL="810000" indent="0">
              <a:lnSpc>
                <a:spcPct val="130000"/>
              </a:lnSpc>
              <a:buNone/>
              <a:defRPr sz="1350"/>
            </a:lvl4pPr>
            <a:lvl5pPr marL="1080000" indent="0">
              <a:lnSpc>
                <a:spcPct val="130000"/>
              </a:lnSpc>
              <a:buNone/>
              <a:defRPr sz="135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138E9-0025-C4F7-43CB-C242E93B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5263" y="17994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412D6E-AE2E-B8C7-3247-1E771842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5263" y="6357169"/>
            <a:ext cx="12314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960C8-4CEC-FD5C-58B1-0A33E801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1044" y="6356350"/>
            <a:ext cx="2711053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00073-CE8C-BD5A-D965-BBB31877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23077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22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08188DE9-5A5D-940E-A9B9-5CFB3A7C1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23" y="400050"/>
            <a:ext cx="8285282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34A48A-4B33-4D5B-B419-07841EB589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123" y="1997132"/>
            <a:ext cx="3079077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350"/>
            </a:lvl1pPr>
            <a:lvl2pPr marL="270000" indent="0">
              <a:lnSpc>
                <a:spcPct val="130000"/>
              </a:lnSpc>
              <a:buNone/>
              <a:defRPr sz="1350"/>
            </a:lvl2pPr>
            <a:lvl3pPr marL="540000" indent="0">
              <a:lnSpc>
                <a:spcPct val="130000"/>
              </a:lnSpc>
              <a:buNone/>
              <a:defRPr sz="1350"/>
            </a:lvl3pPr>
            <a:lvl4pPr marL="810000" indent="0">
              <a:lnSpc>
                <a:spcPct val="130000"/>
              </a:lnSpc>
              <a:buNone/>
              <a:defRPr sz="1350"/>
            </a:lvl4pPr>
            <a:lvl5pPr marL="1080000" indent="0">
              <a:lnSpc>
                <a:spcPct val="130000"/>
              </a:lnSpc>
              <a:buNone/>
              <a:defRPr sz="135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4167E6-4D04-7A2D-23CD-96BBAF8BB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6123" y="17994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648438-1E2A-193E-BB18-7CBA2B49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6123" y="6357169"/>
            <a:ext cx="12314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4BF0ED-9E99-363F-C319-90444F33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F4DA9D-3116-000E-0A7B-D7B93F32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23077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98CFB27C-609E-49B0-CA37-A6CCB5E9DC5C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625454" y="1997075"/>
            <a:ext cx="5085951" cy="42322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974262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8227" y="400050"/>
            <a:ext cx="6350820" cy="1185045"/>
          </a:xfrm>
        </p:spPr>
        <p:txBody>
          <a:bodyPr lIns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368227" y="1997132"/>
            <a:ext cx="4198265" cy="4356056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350"/>
            </a:lvl1pPr>
            <a:lvl2pPr marL="484313" indent="-214313">
              <a:lnSpc>
                <a:spcPct val="130000"/>
              </a:lnSpc>
              <a:buFont typeface="Arial" panose="020B0604020202020204" pitchFamily="34" charset="0"/>
              <a:buChar char="•"/>
              <a:defRPr sz="1350"/>
            </a:lvl2pPr>
            <a:lvl3pPr marL="540000" indent="0">
              <a:lnSpc>
                <a:spcPct val="130000"/>
              </a:lnSpc>
              <a:buNone/>
              <a:defRPr sz="1350"/>
            </a:lvl3pPr>
            <a:lvl4pPr marL="810000" indent="0">
              <a:lnSpc>
                <a:spcPct val="130000"/>
              </a:lnSpc>
              <a:buNone/>
              <a:defRPr sz="1350"/>
            </a:lvl4pPr>
            <a:lvl5pPr marL="1080000" indent="0">
              <a:lnSpc>
                <a:spcPct val="130000"/>
              </a:lnSpc>
              <a:buNone/>
              <a:defRPr sz="135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709366" y="1997134"/>
            <a:ext cx="2009681" cy="435605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74DF95-81A4-1CFF-D87E-1DBCA565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13822" y="457965"/>
            <a:ext cx="1658422" cy="2707415"/>
            <a:chOff x="9728105" y="457964"/>
            <a:chExt cx="2211229" cy="27074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5172FB-4F23-B7CE-4A45-A96A16F64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A1988F-4EE5-01C8-E1E2-EE21A6AF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9707535-B3AB-7212-B069-A366ABAFE2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14A54E3-A9EA-3476-B996-946D455F35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id="{8096AB25-3A2B-B9B7-A68E-1974E3ED87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id="{2085403A-97EF-4203-C58B-E41070E516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2F8BD77-64E1-4FBD-81A4-E43A307C9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3A0F3A-5730-3AFC-409F-6A67460C5A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0681FEE-64CB-7074-366C-42CED63713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8813273-0B3B-17D4-89E5-22B5D6407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DEE50A8-DEB8-82E4-6939-22346B41B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7C268328-6EF0-F968-28D1-9F0E5B0177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37BFDF79-1029-8C4B-621E-4A6C9DFB6D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20958208-D7CF-3479-7930-E3FB39DAA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445BB5-50E8-C707-7C74-32796AC9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201337" y="3721101"/>
            <a:ext cx="1658422" cy="2707415"/>
            <a:chOff x="9728105" y="457964"/>
            <a:chExt cx="2211229" cy="27074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348311-F256-5764-CF61-E4D36CE7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5C0C66-56A0-6241-4611-3A2493CC2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ACD9C93-31AC-1752-5BBC-966E9B2DBF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D9C47F5-E53F-7F26-B78D-C86305CF01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id="{83DE65FD-926B-50A2-C5CD-C1ED2C6BFD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id="{B2D4F39F-E241-2969-4965-6940516FC5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8E667E2-23D6-06EC-B435-059EACC04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6B00091-7194-5945-8734-F08C954FA7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BC29BA4-16A3-1452-4146-20264C0146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DEF5151-E1C8-79DA-AA94-F406CE561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63FFA48-1F7E-5963-4AAD-A6E2C1D4B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9B0AC0F7-48CE-DBC4-877B-C36BD9A0E2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id="{9CE55AA7-08FE-768A-DFEA-13EE468895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id="{EE9CD552-7569-2A39-A082-9790C85B6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9AEDFC-F371-37C8-E0DA-7AAFA49C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68227" y="1799498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6123" y="6357169"/>
            <a:ext cx="123149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23077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31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Heiti TC Light" charset="0"/>
          <a:cs typeface="Heiti TC Light" charset="0"/>
          <a:sym typeface="Gill Sans" charset="0"/>
        </a:defRPr>
      </a:lvl9pPr>
    </p:titleStyle>
    <p:bodyStyle>
      <a:lvl1pPr marL="625056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7584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50112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640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5168" indent="-401822" algn="l" rtl="0" eaLnBrk="0" fontAlgn="base" hangingPunct="0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2953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530733-BFE0-466A-89FB-6DC6115D3CE0}" type="datetimeFigureOut">
              <a:rPr lang="zh-HK" altLang="en-US"/>
              <a:pPr>
                <a:defRPr/>
              </a:pPr>
              <a:t>3/4/2026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19C0CD-5573-4368-A1A0-E117A9167B1F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83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5pPr>
      <a:lvl6pPr marL="34288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6pPr>
      <a:lvl7pPr marL="68576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02864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37153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257162" indent="-25716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4" indent="-21430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6" indent="-17144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8" indent="-17144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1" indent="-17144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B4C0F6A-E298-ABF1-F725-AE07A5BE70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1"/>
            <a:ext cx="8510588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1F16B72-1671-C1F2-9CA8-1A12896A9F8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1"/>
            <a:ext cx="8540750" cy="442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9F0F1D51-4324-8078-D9AC-C608B0C1CB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EA444EC-5F51-23B3-F278-FE28A84C5C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3B0D37A-EA40-03F9-57E4-74C4884011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A20BC43-07E7-4D48-A97E-F9D38375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657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0CF7A-998C-52F9-DFBB-D02196E76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395288"/>
            <a:ext cx="76612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B23AE-3982-4667-CB85-24A20E34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685925"/>
            <a:ext cx="7661275" cy="404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E7DC-3B10-65E5-5176-20F60AF42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8138" y="6357938"/>
            <a:ext cx="1319212" cy="460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B37C9-4EAC-345C-EFEB-0FD265139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5338" y="6357938"/>
            <a:ext cx="501332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cap="all" spc="225" baseline="0" dirty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DEC0-A5A0-DF03-39FB-9566D4388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6650" y="6357938"/>
            <a:ext cx="132080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 smtClean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3148C3C-ED64-4584-B2E0-C4D12AF906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</p:sldLayoutIdLst>
  <p:hf sldNum="0" hdr="0" ftr="0" dt="0"/>
  <p:txStyles>
    <p:titleStyle>
      <a:lvl1pPr algn="l" defTabSz="685800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2pPr>
      <a:lvl3pPr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3pPr>
      <a:lvl4pPr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4pPr>
      <a:lvl5pPr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Goudy Old Style" panose="02020502050305020303" pitchFamily="18" charset="0"/>
        </a:defRPr>
      </a:lvl9pPr>
    </p:titleStyle>
    <p:bodyStyle>
      <a:lvl1pPr marL="269875" indent="-269875" algn="l" defTabSz="685800" rtl="0" fontAlgn="base">
        <a:lnSpc>
          <a:spcPct val="150000"/>
        </a:lnSpc>
        <a:spcBef>
          <a:spcPts val="750"/>
        </a:spcBef>
        <a:spcAft>
          <a:spcPct val="0"/>
        </a:spcAft>
        <a:buClr>
          <a:srgbClr val="8FA3A3"/>
        </a:buClr>
        <a:buFont typeface="Wingdings" panose="05000000000000000000" pitchFamily="2" charset="2"/>
        <a:buChar char=""/>
        <a:defRPr sz="1500" kern="1200" spc="38">
          <a:solidFill>
            <a:srgbClr val="000000"/>
          </a:solidFill>
          <a:latin typeface="+mn-lt"/>
          <a:ea typeface="+mn-ea"/>
          <a:cs typeface="+mn-cs"/>
        </a:defRPr>
      </a:lvl1pPr>
      <a:lvl2pPr marL="269875" algn="l" defTabSz="685800" rtl="0" fontAlgn="base">
        <a:lnSpc>
          <a:spcPct val="150000"/>
        </a:lnSpc>
        <a:spcBef>
          <a:spcPts val="375"/>
        </a:spcBef>
        <a:spcAft>
          <a:spcPct val="0"/>
        </a:spcAft>
        <a:defRPr sz="1500" i="1" kern="1200" spc="38">
          <a:solidFill>
            <a:srgbClr val="000000"/>
          </a:solidFill>
          <a:latin typeface="+mn-lt"/>
          <a:ea typeface="+mn-ea"/>
          <a:cs typeface="+mn-cs"/>
        </a:defRPr>
      </a:lvl2pPr>
      <a:lvl3pPr marL="809625" indent="-269875" algn="l" defTabSz="685800" rtl="0" fontAlgn="base">
        <a:lnSpc>
          <a:spcPct val="150000"/>
        </a:lnSpc>
        <a:spcBef>
          <a:spcPts val="375"/>
        </a:spcBef>
        <a:spcAft>
          <a:spcPct val="0"/>
        </a:spcAft>
        <a:buClr>
          <a:srgbClr val="8FA3A3"/>
        </a:buClr>
        <a:buFont typeface="Wingdings" panose="05000000000000000000" pitchFamily="2" charset="2"/>
        <a:buChar char=""/>
        <a:defRPr sz="1500" kern="1200" spc="38">
          <a:solidFill>
            <a:srgbClr val="000000"/>
          </a:solidFill>
          <a:latin typeface="+mn-lt"/>
          <a:ea typeface="+mn-ea"/>
          <a:cs typeface="+mn-cs"/>
        </a:defRPr>
      </a:lvl3pPr>
      <a:lvl4pPr marL="809625" algn="l" defTabSz="685800" rtl="0" fontAlgn="base">
        <a:lnSpc>
          <a:spcPct val="150000"/>
        </a:lnSpc>
        <a:spcBef>
          <a:spcPts val="375"/>
        </a:spcBef>
        <a:spcAft>
          <a:spcPct val="0"/>
        </a:spcAft>
        <a:buClr>
          <a:srgbClr val="8FA3A3"/>
        </a:buClr>
        <a:defRPr sz="1500" i="1" kern="1200" spc="38">
          <a:solidFill>
            <a:srgbClr val="000000"/>
          </a:solidFill>
          <a:latin typeface="+mn-lt"/>
          <a:ea typeface="+mn-ea"/>
          <a:cs typeface="+mn-cs"/>
        </a:defRPr>
      </a:lvl4pPr>
      <a:lvl5pPr marL="1349375" indent="-269875" algn="l" defTabSz="685800" rtl="0" fontAlgn="base">
        <a:lnSpc>
          <a:spcPct val="150000"/>
        </a:lnSpc>
        <a:spcBef>
          <a:spcPts val="375"/>
        </a:spcBef>
        <a:spcAft>
          <a:spcPct val="0"/>
        </a:spcAft>
        <a:buClr>
          <a:srgbClr val="8FA3A3"/>
        </a:buClr>
        <a:buFont typeface="Wingdings" panose="05000000000000000000" pitchFamily="2" charset="2"/>
        <a:buChar char=""/>
        <a:defRPr sz="1500" kern="1200" spc="38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F2D0242-CE98-C59A-173E-DCA8F504794A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270FF38-069B-2B9A-1D4F-8780D4CD3B98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ea typeface="+mn-ea"/>
            </a:endParaRPr>
          </a:p>
        </p:txBody>
      </p:sp>
      <p:sp>
        <p:nvSpPr>
          <p:cNvPr id="4100" name="Title Placeholder 8">
            <a:extLst>
              <a:ext uri="{FF2B5EF4-FFF2-40B4-BE49-F238E27FC236}">
                <a16:creationId xmlns:a16="http://schemas.microsoft.com/office/drawing/2014/main" id="{511B0312-C433-F70B-F7FD-ADA950038C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Text Placeholder 29">
            <a:extLst>
              <a:ext uri="{FF2B5EF4-FFF2-40B4-BE49-F238E27FC236}">
                <a16:creationId xmlns:a16="http://schemas.microsoft.com/office/drawing/2014/main" id="{95C3E366-C786-26A7-4615-61A0B6C7A7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C9C308-B9ED-086A-2303-54626CD22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52C980D-3A82-3C39-0929-C3DC5A47F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4E54E47-9F0A-9F06-2263-D3E27041F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4C7257-63B6-43E7-8874-D3413F352C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4105" name="Group 1">
            <a:extLst>
              <a:ext uri="{FF2B5EF4-FFF2-40B4-BE49-F238E27FC236}">
                <a16:creationId xmlns:a16="http://schemas.microsoft.com/office/drawing/2014/main" id="{573DC846-3001-B373-FC37-9D6CF41B996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14D7D22-AFE9-0BA0-6680-3A6ED6DA7F8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7B3E24B-5BED-ABCF-B58A-6FEB029C0EF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24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6019E5B-5924-CFB7-34EC-252270676E0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494426A-EDF3-3340-BF9A-95B38C6AEE8C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+mn-lt"/>
              <a:cs typeface="+mn-cs"/>
            </a:endParaRPr>
          </a:p>
        </p:txBody>
      </p:sp>
      <p:sp>
        <p:nvSpPr>
          <p:cNvPr id="11268" name="Title Placeholder 8">
            <a:extLst>
              <a:ext uri="{FF2B5EF4-FFF2-40B4-BE49-F238E27FC236}">
                <a16:creationId xmlns:a16="http://schemas.microsoft.com/office/drawing/2014/main" id="{6A93994C-4958-57A2-C969-FC4F8D80DD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9" name="Text Placeholder 29">
            <a:extLst>
              <a:ext uri="{FF2B5EF4-FFF2-40B4-BE49-F238E27FC236}">
                <a16:creationId xmlns:a16="http://schemas.microsoft.com/office/drawing/2014/main" id="{219E44B0-5D58-101E-F527-2EA9D6DBB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44B3000-FFEE-AD65-0074-ED2C5BEB3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7A343FC-52C3-2C28-D51E-173BB7D74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64DA782-1EE2-C461-81B1-09C5EFE91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72038EFA-4836-452E-8A8C-05DD29C5B2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1273" name="Group 1">
            <a:extLst>
              <a:ext uri="{FF2B5EF4-FFF2-40B4-BE49-F238E27FC236}">
                <a16:creationId xmlns:a16="http://schemas.microsoft.com/office/drawing/2014/main" id="{3A4FE633-36ED-EAAF-5985-49D8CC7BC63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5CC340-1B81-CA93-613D-C45E18F79FF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B75D453-AC84-16C2-F2D7-B3AC24E3066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061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50" y="395289"/>
            <a:ext cx="76599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050" y="1685926"/>
            <a:ext cx="76599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7500" y="6357169"/>
            <a:ext cx="132011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5734" y="6357600"/>
            <a:ext cx="5012532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cap="all" spc="225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87100" y="6357600"/>
            <a:ext cx="1320113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spc="15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5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270000" indent="0" algn="l" defTabSz="685800" rtl="0" eaLnBrk="1" latinLnBrk="0" hangingPunct="1">
        <a:lnSpc>
          <a:spcPct val="150000"/>
        </a:lnSpc>
        <a:spcBef>
          <a:spcPts val="375"/>
        </a:spcBef>
        <a:buFontTx/>
        <a:buNone/>
        <a:defRPr sz="1500" b="0" i="1" kern="1200" spc="38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810000" indent="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Tx/>
        <a:buNone/>
        <a:defRPr sz="1500" b="0" i="1" kern="1200" spc="38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50000"/>
        </a:lnSpc>
        <a:spcBef>
          <a:spcPts val="375"/>
        </a:spcBef>
        <a:buClr>
          <a:schemeClr val="accent3"/>
        </a:buClr>
        <a:buFont typeface="Wingdings" panose="05000000000000000000" pitchFamily="2" charset="2"/>
        <a:buChar char=""/>
        <a:defRPr sz="1500" kern="1200" spc="38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45CC649-5049-A1C4-AF90-4CBE895C42A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B7D5614-2691-0F4A-1E03-2E5AB0EB3B7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9DD0C889-E7A9-44EA-9AB8-6B234C70DF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99D1A976-2372-B370-5EE2-081BCE9B8A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398FB1B-BB9C-1B1F-A8FB-D2D3EFF90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70DC101-1A06-71E7-76EC-9B89EA0D3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ea typeface="SimSun" charset="0"/>
                <a:cs typeface="SimSun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8049722-9B62-6520-B40D-0C8EA2F75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034941-C9FC-4973-8D07-B0F1B90C37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3CFF5B78-5262-1AB8-6860-4E905FFC054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D1F937B-55CC-E600-ABBF-B345837E11F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F7FF0D-126F-C3C4-B3E7-2540183128E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2608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>
          <a:solidFill>
            <a:schemeClr val="tx1"/>
          </a:solidFill>
          <a:latin typeface="+mn-lt"/>
          <a:ea typeface="+mn-ea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>
          <a:solidFill>
            <a:schemeClr val="tx1"/>
          </a:solidFill>
          <a:latin typeface="+mn-lt"/>
          <a:ea typeface="+mn-ea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>
          <a:solidFill>
            <a:schemeClr val="tx1"/>
          </a:solidFill>
          <a:latin typeface="+mn-lt"/>
          <a:ea typeface="+mn-ea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0"/>
        <a:buChar char="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AD58653-D672-ACC6-48C8-6183859D12C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47800" y="5715000"/>
            <a:ext cx="4876800" cy="990600"/>
          </a:xfrm>
        </p:spPr>
        <p:txBody>
          <a:bodyPr lIns="91440" rIns="91440" bIns="45720"/>
          <a:lstStyle/>
          <a:p>
            <a:pPr algn="ctr" eaLnBrk="1" hangingPunct="1"/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000" b="1" dirty="0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请在聚会之前</a:t>
            </a:r>
            <a:r>
              <a:rPr lang="en-US" altLang="zh-CN" sz="2000" b="1" dirty="0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br>
              <a:rPr lang="en-US" altLang="zh-CN" sz="2000" b="1" dirty="0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2000" b="1" dirty="0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将您的手机调至静音。谢谢！</a:t>
            </a:r>
            <a:br>
              <a:rPr lang="en-US" altLang="ja-JP" sz="2800" b="1" dirty="0">
                <a:solidFill>
                  <a:srgbClr val="000066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ja-JP" sz="2000" b="1" dirty="0">
                <a:solidFill>
                  <a:srgbClr val="000066"/>
                </a:solidFill>
                <a:latin typeface="Calisto MT" panose="02040603050505030304" pitchFamily="18" charset="0"/>
                <a:ea typeface="MS Gothic" panose="020B0609070205080204" pitchFamily="49" charset="-128"/>
              </a:rPr>
              <a:t>Thank you for silencing </a:t>
            </a:r>
            <a:r>
              <a:rPr lang="en-US" altLang="zh-CN" sz="2000" b="1" dirty="0">
                <a:solidFill>
                  <a:srgbClr val="000066"/>
                </a:solidFill>
                <a:latin typeface="Calisto MT" panose="02040603050505030304" pitchFamily="18" charset="0"/>
                <a:ea typeface="MS Gothic" panose="020B0609070205080204" pitchFamily="49" charset="-128"/>
              </a:rPr>
              <a:t>your phone!</a:t>
            </a:r>
            <a:br>
              <a:rPr lang="en-US" altLang="ja-JP" sz="2000" b="1" dirty="0">
                <a:solidFill>
                  <a:srgbClr val="000066"/>
                </a:solidFill>
                <a:latin typeface="Calisto MT" panose="02040603050505030304" pitchFamily="18" charset="0"/>
                <a:ea typeface="MS Gothic" panose="020B0609070205080204" pitchFamily="49" charset="-128"/>
              </a:rPr>
            </a:br>
            <a:endParaRPr lang="en-US" altLang="en-US" sz="2000" b="1" dirty="0">
              <a:solidFill>
                <a:srgbClr val="000066"/>
              </a:solidFill>
              <a:latin typeface="Calisto MT" panose="02040603050505030304" pitchFamily="18" charset="0"/>
              <a:ea typeface="MS Gothic" panose="020B0609070205080204" pitchFamily="49" charset="-128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CF952145-2DB0-5F8C-5651-A93BCCC1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>
            <a:extLst>
              <a:ext uri="{FF2B5EF4-FFF2-40B4-BE49-F238E27FC236}">
                <a16:creationId xmlns:a16="http://schemas.microsoft.com/office/drawing/2014/main" id="{E59962B7-637A-2371-EAC2-B09881674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>
            <a:extLst>
              <a:ext uri="{FF2B5EF4-FFF2-40B4-BE49-F238E27FC236}">
                <a16:creationId xmlns:a16="http://schemas.microsoft.com/office/drawing/2014/main" id="{90F97483-5E1B-0EAF-D259-4FEBEDFE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5E770A0C-D85E-9D02-3E7B-3B004C76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3171-7E84-0270-597F-FFD17729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152400"/>
            <a:ext cx="8229600" cy="990600"/>
          </a:xfrm>
        </p:spPr>
        <p:txBody>
          <a:bodyPr/>
          <a:lstStyle/>
          <a:p>
            <a:pPr algn="ctr"/>
            <a:r>
              <a:rPr lang="zh-CN" altLang="en-US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以赛亚书 </a:t>
            </a:r>
            <a:r>
              <a:rPr lang="en-US" altLang="zh-CN" sz="44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Isaiah 53:1-10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5E3A2-6821-8A8B-3407-6117AD0E6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1.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我们所传的</a:t>
            </a: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,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有谁信呢？耶和华的膀臂向谁显露呢？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Who has believed our message and to whom has the arm of the LORD been revealed?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137A7"/>
                </a:solidFill>
                <a:latin typeface="+mn-ea"/>
              </a:rPr>
              <a:t>2.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他在耶和华面前生长如嫩芽，像根出于干地。他无佳形美容，我们看见他的时候，也无美貌使我们羡慕他。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He grew up before him like a tender shoot, and like a root out of dry ground. He had no beauty or majesty to attract us to him, nothing in his appearance that we should desire him.</a:t>
            </a:r>
          </a:p>
        </p:txBody>
      </p:sp>
    </p:spTree>
    <p:extLst>
      <p:ext uri="{BB962C8B-B14F-4D97-AF65-F5344CB8AC3E}">
        <p14:creationId xmlns:p14="http://schemas.microsoft.com/office/powerpoint/2010/main" val="168555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31558-B875-19C8-765F-8A1E6CFEB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14238" cy="5638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3.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他被藐视</a:t>
            </a: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,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被人厌弃</a:t>
            </a: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,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多受痛苦</a:t>
            </a: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,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常经忧患。他被藐视，好像被人掩面不看的一样。我们也不尊重他。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He was despised and rejected by men, a man of sorrows, and familiar with suffering. Like one from whom men hide their faces he was despised, and we esteemed him not.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+mn-ea"/>
              </a:rPr>
              <a:t>4. 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他诚然担当我们的忧患，背负我们的痛苦。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我们却以为他受责罚，被神击打苦待了。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Surely he took up our infirmities and carried our sorrows, yet we considered him stricken by God, smitten by him, and afflicted.</a:t>
            </a:r>
          </a:p>
        </p:txBody>
      </p:sp>
    </p:spTree>
    <p:extLst>
      <p:ext uri="{BB962C8B-B14F-4D97-AF65-F5344CB8AC3E}">
        <p14:creationId xmlns:p14="http://schemas.microsoft.com/office/powerpoint/2010/main" val="349698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36C73-F74A-F201-5910-57DC5A9D5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+mn-ea"/>
              </a:rPr>
              <a:t>5. 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哪知他为我们的过犯受害，为我们的罪孽压伤。因他受的刑罚我们得平安。因他受的鞭伤我们得医治。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But he was pierced for our transgressions, he was crushed for our iniquities; the punishment that brought us peace was upon him, and by his wounds we are healed.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137A7"/>
                </a:solidFill>
                <a:latin typeface="+mn-ea"/>
              </a:rPr>
              <a:t>6.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我们都如羊走迷，各人偏行己路。耶和华使我们众人的罪孽都归在他身上。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We all, like sheep, have gone astray, each of us has turned to his own way; and the LORD has laid on him the iniquity of us all.</a:t>
            </a:r>
          </a:p>
        </p:txBody>
      </p:sp>
    </p:spTree>
    <p:extLst>
      <p:ext uri="{BB962C8B-B14F-4D97-AF65-F5344CB8AC3E}">
        <p14:creationId xmlns:p14="http://schemas.microsoft.com/office/powerpoint/2010/main" val="2274009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E98-57E6-887D-CDDC-513BA173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7.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他被欺压，在受苦的时候却不开口。他像羊羔被牵到宰杀之地，又像羊在剪毛的人手下无声，他也是这样不开口。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He was oppressed and afflicted, yet he did not open his mouth; he was led like a lamb to the slaughter, and as a sheep before her shearers is silent, so he did not open his mouth.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2137A7"/>
                </a:solidFill>
                <a:latin typeface="+mn-ea"/>
              </a:rPr>
              <a:t>8.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因受欺压和审判他被夺去。至于他同世的人，谁想他受鞭打，从活人之地被剪除，是因我百姓的罪过呢？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By oppression and judgment he was taken away. And who can speak of his descendants? For he was cut off from the land of the living; for the transgression of my people he was stricken.</a:t>
            </a:r>
          </a:p>
        </p:txBody>
      </p:sp>
    </p:spTree>
    <p:extLst>
      <p:ext uri="{BB962C8B-B14F-4D97-AF65-F5344CB8AC3E}">
        <p14:creationId xmlns:p14="http://schemas.microsoft.com/office/powerpoint/2010/main" val="413267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A27F0-C4D7-4B46-4426-1E960AB2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715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olidFill>
                  <a:srgbClr val="2137A7"/>
                </a:solidFill>
                <a:latin typeface="+mn-ea"/>
              </a:rPr>
              <a:t>9. 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他虽然未行强暴，口中也没有诡诈，人还使他与恶人同埋。谁知死的时候与财主同葬。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He was assigned a grave with the wicked, and with the rich in his death, though he had done no violence, nor was any deceit in his mouth.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+mn-ea"/>
              </a:rPr>
              <a:t>10. 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</a:rPr>
              <a:t>耶和华却定意将他压伤，使他受痛苦。耶和华以他为赎罪祭。</a:t>
            </a:r>
            <a:r>
              <a:rPr lang="zh-CN" altLang="en-US" sz="3200" b="1" dirty="0">
                <a:solidFill>
                  <a:srgbClr val="2137A7"/>
                </a:solidFill>
                <a:latin typeface="+mn-ea"/>
              </a:rPr>
              <a:t>他必看见后裔，并且延长年日，耶和华所喜悦的事，必在他手中亨通。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137A7"/>
                </a:solidFill>
                <a:latin typeface="+mn-ea"/>
              </a:rPr>
              <a:t>Yet it was the LORD's will to crush him and cause him to suffer, and though the LORD makes his life a guilt offering, he will see his offspring and prolong his days, and the will of the LORD will prosper in his hand</a:t>
            </a:r>
            <a:r>
              <a:rPr lang="en-US" sz="24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69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1DB91-9046-FB04-2E92-A22B6F78B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4" y="1688123"/>
            <a:ext cx="5697415" cy="323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4E6B4-E23F-E265-4352-CEE1AF64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938"/>
            <a:ext cx="9144000" cy="36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DA3A6-75CC-16EB-3AF6-83C36025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915"/>
            <a:ext cx="9144000" cy="36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2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AB6D-1A9B-D491-CE35-BCAF7296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7882"/>
            <a:ext cx="6019800" cy="990600"/>
          </a:xfrm>
        </p:spPr>
        <p:txBody>
          <a:bodyPr>
            <a:normAutofit/>
          </a:bodyPr>
          <a:lstStyle/>
          <a:p>
            <a:pPr algn="ctr"/>
            <a:r>
              <a:rPr lang="zh-CN" alt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诗篇 </a:t>
            </a:r>
            <a:r>
              <a:rPr lang="en-US" altLang="zh-CN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</a:t>
            </a:r>
            <a:r>
              <a:rPr lang="en-US" altLang="zh-C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118:24</a:t>
            </a:r>
            <a:endParaRPr 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9B90-B1D2-B2A2-9734-D10BE0BCFE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90600" y="1752600"/>
            <a:ext cx="8001000" cy="423221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24. 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這是耶和華所定的日子．</a:t>
            </a:r>
            <a:endParaRPr lang="en-US" altLang="zh-C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我們在其中要高興歡喜</a:t>
            </a:r>
            <a:r>
              <a:rPr lang="zh-CN" alt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。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is the day the LORD has made;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us rejoice and be glad in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6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02546-7B4D-1D84-21A6-6104F31EA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0877"/>
            <a:ext cx="9144000" cy="31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9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57C511-275C-6645-5881-0D111B6F4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254"/>
            <a:ext cx="9144000" cy="32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8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45284-81CE-7A14-2039-638730E2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38F1-C18C-5923-9C98-EE5B3765B0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9762" y="615462"/>
            <a:ext cx="7913076" cy="567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我的心哪、你要稱頌耶和華．凡在我裡面的、也要稱頌他的聖名。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Praise the LORD, O my soul; all my inmost being, praise his holy name.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我的心哪、你要稱頌耶和華、不可忘記他的一切恩惠。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Praise the LORD, O my soul, and forget not all his benefits-</a:t>
            </a:r>
          </a:p>
        </p:txBody>
      </p:sp>
    </p:spTree>
    <p:extLst>
      <p:ext uri="{BB962C8B-B14F-4D97-AF65-F5344CB8AC3E}">
        <p14:creationId xmlns:p14="http://schemas.microsoft.com/office/powerpoint/2010/main" val="3611758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7E92C-F546-ACDA-E3F0-D5E6AA48A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92B1A-8098-EDE7-6A62-51BED890E5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" y="616738"/>
            <a:ext cx="7939453" cy="596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他赦免你的一切罪孽、醫治你的一切疾病。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forgives all your sins and heals all your diseases,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他救贖你的命脫離死亡、以仁愛和慈悲為你的冠冕。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redeems your life from the pit and crowns you with love and compassion,</a:t>
            </a:r>
          </a:p>
        </p:txBody>
      </p:sp>
    </p:spTree>
    <p:extLst>
      <p:ext uri="{BB962C8B-B14F-4D97-AF65-F5344CB8AC3E}">
        <p14:creationId xmlns:p14="http://schemas.microsoft.com/office/powerpoint/2010/main" val="1412500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CE5B-77D1-53F5-D755-19FE18FAC7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" y="1295400"/>
            <a:ext cx="7193877" cy="47959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4000" b="1" dirty="0">
                <a:solidFill>
                  <a:srgbClr val="000066">
                    <a:alpha val="60000"/>
                  </a:srgbClr>
                </a:solidFill>
                <a:latin typeface="Abadi" panose="020B0604020104020204" pitchFamily="34" charset="0"/>
              </a:rPr>
              <a:t>9.</a:t>
            </a:r>
            <a:r>
              <a:rPr lang="zh-CN" altLang="en-US" sz="4000" b="1" dirty="0">
                <a:solidFill>
                  <a:srgbClr val="000066">
                    <a:alpha val="60000"/>
                  </a:srgbClr>
                </a:solidFill>
                <a:latin typeface="Abadi" panose="020B0604020104020204" pitchFamily="34" charset="0"/>
              </a:rPr>
              <a:t> 神差他獨生子到世間來、使我們藉著他得生、　</a:t>
            </a:r>
            <a:r>
              <a:rPr lang="zh-CN" altLang="en-US" sz="4000" b="1" dirty="0">
                <a:solidFill>
                  <a:srgbClr val="C00000">
                    <a:alpha val="60000"/>
                  </a:srgbClr>
                </a:solidFill>
                <a:latin typeface="Abadi" panose="020B0604020104020204" pitchFamily="34" charset="0"/>
              </a:rPr>
              <a:t>神愛我們的心</a:t>
            </a:r>
            <a:r>
              <a:rPr lang="zh-CN" altLang="en-US" sz="4000" b="1" dirty="0">
                <a:solidFill>
                  <a:srgbClr val="000066">
                    <a:alpha val="60000"/>
                  </a:srgbClr>
                </a:solidFill>
                <a:latin typeface="Abadi" panose="020B0604020104020204" pitchFamily="34" charset="0"/>
              </a:rPr>
              <a:t>、在此就顯明了。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66">
                    <a:alpha val="60000"/>
                  </a:srgbClr>
                </a:solidFill>
                <a:latin typeface="Abadi" panose="020B0604020104020204" pitchFamily="34" charset="0"/>
              </a:rPr>
              <a:t>This is how God showed his love among us: He sent his one and only Son into the world that we might live through him.</a:t>
            </a:r>
          </a:p>
        </p:txBody>
      </p:sp>
    </p:spTree>
    <p:extLst>
      <p:ext uri="{BB962C8B-B14F-4D97-AF65-F5344CB8AC3E}">
        <p14:creationId xmlns:p14="http://schemas.microsoft.com/office/powerpoint/2010/main" val="429462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59BB03-E43D-B09E-CE77-39B2F66F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63" y="1565031"/>
            <a:ext cx="7025052" cy="37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56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EE536-37D8-7697-2ECA-2E7F2D83C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223" y="1468315"/>
            <a:ext cx="6305524" cy="36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81C5A-EE1F-06A6-5B9D-516A6857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" y="1371600"/>
            <a:ext cx="6506309" cy="37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44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DCD1A-2890-E5AB-88B2-CB0E9924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1257301"/>
            <a:ext cx="6870718" cy="42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89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93D9-DB34-E57E-050F-B7C073CF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4038"/>
            <a:ext cx="8229600" cy="1543050"/>
          </a:xfrm>
        </p:spPr>
        <p:txBody>
          <a:bodyPr/>
          <a:lstStyle/>
          <a:p>
            <a:pPr algn="ctr"/>
            <a:r>
              <a:rPr lang="zh-CN" altLang="en-US" sz="46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哥林多前书</a:t>
            </a:r>
            <a:br>
              <a:rPr lang="en-US" altLang="zh-CN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</a:br>
            <a:r>
              <a:rPr lang="en-US" altLang="zh-CN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anose="02010600030101010101" pitchFamily="2" charset="-122"/>
              </a:rPr>
              <a:t>1 Corinthians 15:55-57</a:t>
            </a:r>
            <a:endParaRPr lang="en-US" altLang="en-US" sz="4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45B5-32DC-0CC4-5173-A616EFAC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77" y="2432539"/>
            <a:ext cx="8382000" cy="37242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4400" b="1" dirty="0">
                <a:solidFill>
                  <a:srgbClr val="003399"/>
                </a:solidFill>
                <a:latin typeface="+mn-ea"/>
              </a:rPr>
              <a:t>55. </a:t>
            </a:r>
            <a:r>
              <a:rPr lang="zh-TW" altLang="en-US" sz="4400" b="1" dirty="0">
                <a:solidFill>
                  <a:srgbClr val="003399"/>
                </a:solidFill>
                <a:latin typeface="+mn-ea"/>
              </a:rPr>
              <a:t>死啊、你得勝的權勢在那裡．死啊、你的毒鉤在那裡．</a:t>
            </a:r>
            <a:endParaRPr lang="en-US" altLang="zh-CN" sz="4400" b="1" dirty="0">
              <a:solidFill>
                <a:srgbClr val="003399"/>
              </a:solidFill>
              <a:latin typeface="+mn-ea"/>
            </a:endParaRPr>
          </a:p>
          <a:p>
            <a:pPr marL="0" indent="0">
              <a:buFont typeface="Wingdings 2" panose="05020102010507070707" pitchFamily="18" charset="2"/>
              <a:buNone/>
            </a:pPr>
            <a:endParaRPr lang="zh-CN" altLang="en-US" sz="800" b="1" dirty="0">
              <a:solidFill>
                <a:srgbClr val="003399"/>
              </a:solidFill>
              <a:ea typeface="SimSun" panose="02010600030101010101" pitchFamily="2" charset="-122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3800" dirty="0">
                <a:solidFill>
                  <a:srgbClr val="003399"/>
                </a:solidFill>
                <a:latin typeface="Aharoni" panose="02010803020104030203" pitchFamily="2" charset="-79"/>
                <a:ea typeface="SimSun" panose="02010600030101010101" pitchFamily="2" charset="-122"/>
                <a:cs typeface="Aharoni" panose="02010803020104030203" pitchFamily="2" charset="-79"/>
              </a:rPr>
              <a:t>"</a:t>
            </a:r>
            <a:r>
              <a:rPr lang="en-US" altLang="en-US" sz="3800" dirty="0">
                <a:solidFill>
                  <a:srgbClr val="00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Where, O death, is your victory? Where, O death, is your sting?"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82BE-72C8-525B-A26E-CA66B46B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632" y="347297"/>
            <a:ext cx="5943600" cy="716574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約翰福音 </a:t>
            </a:r>
            <a:r>
              <a:rPr lang="en-US" altLang="zh-CN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</a:t>
            </a:r>
            <a:r>
              <a:rPr lang="en-US" altLang="zh-CN" sz="44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1:29</a:t>
            </a:r>
            <a:endParaRPr lang="en-US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B795-B399-D2B9-B9C7-E4377DFA2A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0777" y="1232201"/>
            <a:ext cx="7464670" cy="562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29. </a:t>
            </a:r>
            <a:r>
              <a:rPr lang="zh-CN" alt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次日</a:t>
            </a:r>
            <a:r>
              <a:rPr lang="en-US" altLang="zh-CN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zh-CN" alt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約翰看見耶穌來到他那裡</a:t>
            </a:r>
            <a:r>
              <a:rPr lang="en-US" altLang="zh-CN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zh-CN" alt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就說</a:t>
            </a:r>
            <a:r>
              <a:rPr lang="en-US" altLang="zh-CN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看哪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神的羔羊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除去世人罪孽的。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next day John saw Jesus coming toward him and said, "Look, the Lamb of God, who takes away the sin of the world!</a:t>
            </a:r>
          </a:p>
        </p:txBody>
      </p:sp>
    </p:spTree>
    <p:extLst>
      <p:ext uri="{BB962C8B-B14F-4D97-AF65-F5344CB8AC3E}">
        <p14:creationId xmlns:p14="http://schemas.microsoft.com/office/powerpoint/2010/main" val="2887247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C6EB-74B4-2428-A467-E85DA6AA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3400"/>
            <a:ext cx="7924800" cy="59436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4000" b="1" dirty="0">
                <a:solidFill>
                  <a:srgbClr val="003399"/>
                </a:solidFill>
                <a:latin typeface="+mn-ea"/>
              </a:rPr>
              <a:t>56.</a:t>
            </a:r>
            <a:r>
              <a:rPr lang="en-US" altLang="zh-CN" sz="4200" b="1" dirty="0">
                <a:solidFill>
                  <a:srgbClr val="003399"/>
                </a:solidFill>
                <a:latin typeface="+mn-ea"/>
              </a:rPr>
              <a:t> </a:t>
            </a:r>
            <a:r>
              <a:rPr lang="zh-TW" altLang="en-US" sz="4200" b="1" dirty="0">
                <a:solidFill>
                  <a:srgbClr val="003399"/>
                </a:solidFill>
                <a:latin typeface="+mn-ea"/>
              </a:rPr>
              <a:t>死的毒鉤就是罪．罪的權勢就是律法。</a:t>
            </a:r>
            <a:endParaRPr lang="zh-CN" altLang="en-US" sz="4200" b="1" dirty="0">
              <a:solidFill>
                <a:srgbClr val="003399"/>
              </a:solidFill>
              <a:latin typeface="+mn-ea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4000" dirty="0">
                <a:solidFill>
                  <a:srgbClr val="00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sting of death is sin, and the power of sin is the law.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CN" sz="4000" b="1" dirty="0">
                <a:solidFill>
                  <a:srgbClr val="003399"/>
                </a:solidFill>
                <a:latin typeface="+mn-ea"/>
              </a:rPr>
              <a:t>57.</a:t>
            </a:r>
            <a:r>
              <a:rPr lang="en-US" altLang="zh-CN" sz="4200" b="1" dirty="0">
                <a:solidFill>
                  <a:srgbClr val="003399"/>
                </a:solidFill>
                <a:latin typeface="+mn-ea"/>
              </a:rPr>
              <a:t> </a:t>
            </a:r>
            <a:r>
              <a:rPr lang="zh-TW" altLang="en-US" sz="4200" b="1" dirty="0">
                <a:solidFill>
                  <a:srgbClr val="003399"/>
                </a:solidFill>
                <a:latin typeface="+mn-ea"/>
              </a:rPr>
              <a:t>感謝神、使我們</a:t>
            </a:r>
            <a:r>
              <a:rPr lang="zh-TW" altLang="en-US" sz="4200" b="1" dirty="0">
                <a:solidFill>
                  <a:srgbClr val="C00000"/>
                </a:solidFill>
                <a:latin typeface="+mn-ea"/>
              </a:rPr>
              <a:t>藉著我們的主耶穌基督得勝。</a:t>
            </a:r>
            <a:endParaRPr lang="zh-CN" altLang="en-US" sz="42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en-US" sz="4000" dirty="0">
                <a:solidFill>
                  <a:srgbClr val="0033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But thanks be to God! He gives us the victory through our Lord Jesus Christ.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A03C-B727-9B93-943F-F7132A89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92" y="158263"/>
            <a:ext cx="7359162" cy="1019908"/>
          </a:xfrm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加拉太書 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Galatians 6:14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B185-6867-FC67-1B5A-3E0FBD44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7" y="1495547"/>
            <a:ext cx="8044961" cy="438943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14. </a:t>
            </a:r>
            <a:r>
              <a:rPr lang="zh-CN" altLang="en-US" sz="3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但我斷不以別的誇口、只誇我們</a:t>
            </a:r>
            <a:r>
              <a:rPr lang="zh-CN" alt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主耶穌基督的十字架</a:t>
            </a:r>
            <a:r>
              <a:rPr lang="zh-CN" altLang="en-US" sz="3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．因這十字架、就我而論、世界已經釘在十字架上．就世界而論、我已經釘在十字架上。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May I never boast except in the cross of our Lord Jesus Christ, through which the world has been crucified to me, and I to the world.</a:t>
            </a:r>
          </a:p>
        </p:txBody>
      </p:sp>
    </p:spTree>
    <p:extLst>
      <p:ext uri="{BB962C8B-B14F-4D97-AF65-F5344CB8AC3E}">
        <p14:creationId xmlns:p14="http://schemas.microsoft.com/office/powerpoint/2010/main" val="1519071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74789D-6919-C706-1A38-08FE7B74520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60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</a:rPr>
              <a:t> 古舊十架</a:t>
            </a:r>
            <a:br>
              <a:rPr lang="zh-TW" altLang="en-US" sz="5400" b="1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en-US" altLang="zh-TW" sz="4000" b="1">
                <a:solidFill>
                  <a:srgbClr val="FFFFFF"/>
                </a:solidFill>
                <a:ea typeface="MS Mincho" panose="020B0400000000000000" pitchFamily="49" charset="-128"/>
                <a:cs typeface="Arial" panose="020B0604020202020204" pitchFamily="34" charset="0"/>
              </a:rPr>
              <a:t>The </a:t>
            </a:r>
            <a:r>
              <a:rPr lang="en-US" altLang="zh-TW" sz="4000" b="1" dirty="0">
                <a:solidFill>
                  <a:srgbClr val="FFFFFF"/>
                </a:solidFill>
                <a:ea typeface="MS Mincho" panose="020B0400000000000000" pitchFamily="49" charset="-128"/>
                <a:cs typeface="Arial" panose="020B0604020202020204" pitchFamily="34" charset="0"/>
              </a:rPr>
              <a:t>Old Rugged Cross</a:t>
            </a:r>
            <a:br>
              <a:rPr lang="zh-TW" altLang="en-US" sz="4000" b="1" dirty="0">
                <a:solidFill>
                  <a:schemeClr val="tx1"/>
                </a:solidFill>
                <a:latin typeface="MS Mincho" panose="020B0400000000000000" pitchFamily="49" charset="-128"/>
                <a:ea typeface="MS Mincho" panose="020B0400000000000000" pitchFamily="49" charset="-128"/>
              </a:rPr>
            </a:br>
            <a:endParaRPr lang="zh-TW" altLang="en-US" sz="4000" dirty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80D687-3EF1-CB75-8A43-840ADBA9C6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762000"/>
            <a:ext cx="9144000" cy="6096000"/>
          </a:xfrm>
          <a:solidFill>
            <a:srgbClr val="333399">
              <a:alpha val="30000"/>
            </a:srgbClr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  <a:t>各各他山嶺上  矗立古舊十架</a:t>
            </a:r>
            <a:b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  <a:t>是羞辱與痛苦記號</a:t>
            </a:r>
            <a:b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  <a:t>神愛子主耶穌</a:t>
            </a:r>
            <a:b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  <a:t>為我們被釘死</a:t>
            </a:r>
            <a:b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ea typeface="MS Mincho" panose="02020609040205080304" pitchFamily="49" charset="-128"/>
              </a:rPr>
              <a:t>這十架是我 最愛最寶</a:t>
            </a:r>
            <a:br>
              <a:rPr lang="zh-TW" altLang="en-US" sz="3399" b="1">
                <a:solidFill>
                  <a:schemeClr val="tx1"/>
                </a:solidFill>
                <a:ea typeface="MS Mincho" panose="02020609040205080304" pitchFamily="49" charset="-128"/>
              </a:rPr>
            </a:br>
            <a: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t>On a hill far away stood an old rugged cross</a:t>
            </a:r>
            <a:b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</a:br>
            <a: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t>The emblem of suffering and shame</a:t>
            </a:r>
            <a:b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</a:br>
            <a: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t>And I love that old cross where the dearest and best</a:t>
            </a:r>
            <a:b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</a:br>
            <a: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t>For a world of lost sinners was slain</a:t>
            </a:r>
            <a:b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</a:br>
            <a:r>
              <a:rPr lang="en-US" altLang="zh-TW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  <a:t>1/4</a:t>
            </a:r>
            <a:br>
              <a:rPr lang="en-US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</a:rPr>
            </a:br>
            <a:endParaRPr lang="zh-TW" altLang="en-US" sz="3000" b="1">
              <a:solidFill>
                <a:schemeClr val="tx1"/>
              </a:solidFill>
              <a:latin typeface="Times New Roman" panose="02020603050405020304" pitchFamily="18" charset="0"/>
              <a:ea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18281187-4A34-64B7-32BE-DD8A583953D6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457200"/>
            <a:ext cx="9144000" cy="6400800"/>
          </a:xfrm>
          <a:solidFill>
            <a:srgbClr val="333399">
              <a:alpha val="30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*</a:t>
            </a:r>
            <a:br>
              <a:rPr lang="en-US" altLang="zh-TW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故我愛高舉主十字架</a:t>
            </a:r>
            <a:b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願將世上虛榮全放下</a:t>
            </a:r>
            <a:b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我一生要背負十字架</a:t>
            </a:r>
            <a:b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到那天可換公義冠冕</a:t>
            </a:r>
            <a:endParaRPr lang="en-US" altLang="en-US" sz="4400" b="1" dirty="0">
              <a:latin typeface="MS Mincho" panose="020B0400000000000000" pitchFamily="49" charset="-128"/>
              <a:ea typeface="MS Mincho" panose="020B0400000000000000" pitchFamily="49" charset="-128"/>
            </a:endParaRPr>
          </a:p>
          <a:p>
            <a:pPr eaLnBrk="1" hangingPunct="1">
              <a:defRPr/>
            </a:pP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I’ll cherish the old rugged cross</a:t>
            </a:r>
            <a:b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Till my trophies at last I lay down</a:t>
            </a:r>
            <a:b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will cling to the old rugged cross</a:t>
            </a:r>
            <a:b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exchange it some day for a crown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3090FE2C-E76A-6D26-31DA-294C0065B16C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533400"/>
            <a:ext cx="9144000" cy="6324600"/>
          </a:xfrm>
          <a:solidFill>
            <a:srgbClr val="333399">
              <a:alpha val="30000"/>
            </a:srgbClr>
          </a:solidFill>
        </p:spPr>
        <p:txBody>
          <a:bodyPr/>
          <a:lstStyle/>
          <a:p>
            <a:pPr eaLnBrk="1" hangingPunct="1"/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這古舊十字架 被世人所輕視</a:t>
            </a:r>
          </a:p>
          <a:p>
            <a:pPr eaLnBrk="1" hangingPunct="1"/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我卻以十架為寶貴</a:t>
            </a:r>
            <a:b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神愛子主耶穌</a:t>
            </a:r>
            <a:b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捨棄天堂榮華</a:t>
            </a:r>
            <a:b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願背負十架 往各各他</a:t>
            </a:r>
          </a:p>
          <a:p>
            <a:pPr eaLnBrk="1" hangingPunct="1"/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On that old rugged cross so despised by the world</a:t>
            </a:r>
            <a:b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Has a wondrous attraction for me</a:t>
            </a:r>
            <a:b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For the dear Lamb of God left His glory above</a:t>
            </a:r>
            <a:b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To bear it to dark Calvary</a:t>
            </a:r>
          </a:p>
          <a:p>
            <a:pPr eaLnBrk="1" hangingPunct="1"/>
            <a:r>
              <a:rPr lang="en-US" altLang="zh-CN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2/4</a:t>
            </a:r>
            <a:endParaRPr lang="zh-TW" altLang="en-US" b="1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>
            <a:extLst>
              <a:ext uri="{FF2B5EF4-FFF2-40B4-BE49-F238E27FC236}">
                <a16:creationId xmlns:a16="http://schemas.microsoft.com/office/drawing/2014/main" id="{192BCF38-D669-9CD0-5671-5B14A56714B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>
              <a:alpha val="30000"/>
            </a:srgbClr>
          </a:solidFill>
          <a:ln>
            <a:noFill/>
          </a:ln>
          <a:effectLst/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914353" fontAlgn="base">
              <a:spcAft>
                <a:spcPct val="0"/>
              </a:spcAft>
              <a:buClr>
                <a:srgbClr val="FFCC00"/>
              </a:buClr>
              <a:defRPr/>
            </a:pPr>
            <a:endParaRPr lang="en-US" altLang="zh-TW" b="1" dirty="0">
              <a:solidFill>
                <a:srgbClr val="FFFFFF"/>
              </a:solidFill>
              <a:latin typeface="MS Mincho" panose="020B0400000000000000" pitchFamily="49" charset="-128"/>
              <a:ea typeface="MS Mincho" panose="020B0400000000000000" pitchFamily="49" charset="-128"/>
              <a:cs typeface="Arial" panose="020B0604020202020204" pitchFamily="34" charset="0"/>
              <a:sym typeface="Gill Sans" charset="0"/>
            </a:endParaRPr>
          </a:p>
          <a:p>
            <a:pPr defTabSz="914353" fontAlgn="base">
              <a:spcAft>
                <a:spcPct val="0"/>
              </a:spcAft>
              <a:buClr>
                <a:srgbClr val="FFCC00"/>
              </a:buClr>
              <a:defRPr/>
            </a:pPr>
            <a:r>
              <a:rPr lang="zh-CN" altLang="en-US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*</a:t>
            </a:r>
            <a:br>
              <a:rPr lang="en-US" altLang="zh-TW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故我愛高舉主十字架</a:t>
            </a:r>
            <a:b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願將世上虛榮全放下</a:t>
            </a:r>
            <a:b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我一生要背負十字架</a:t>
            </a:r>
            <a:b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到那天可換公義冠冕</a:t>
            </a:r>
            <a:endParaRPr lang="en-US" altLang="en-US" sz="4400" b="1" dirty="0">
              <a:solidFill>
                <a:srgbClr val="FFFFFF"/>
              </a:solidFill>
              <a:latin typeface="MS Mincho" panose="020B0400000000000000" pitchFamily="49" charset="-128"/>
              <a:ea typeface="MS Mincho" panose="020B0400000000000000" pitchFamily="49" charset="-128"/>
              <a:cs typeface="Arial" panose="020B0604020202020204" pitchFamily="34" charset="0"/>
              <a:sym typeface="Gill Sans" charset="0"/>
            </a:endParaRPr>
          </a:p>
          <a:p>
            <a:pPr defTabSz="914353" fontAlgn="base">
              <a:spcAft>
                <a:spcPct val="0"/>
              </a:spcAft>
              <a:buClrTx/>
              <a:defRPr/>
            </a:pP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So I’ll cherish the old rugged cross</a:t>
            </a:r>
            <a:b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</a:b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Till my trophies at last I lay down</a:t>
            </a:r>
            <a:b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</a:b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I will cling to the old rugged cross</a:t>
            </a:r>
            <a:b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</a:b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And exchange it some day for a crown</a:t>
            </a:r>
          </a:p>
          <a:p>
            <a:pPr defTabSz="914353" fontAlgn="base">
              <a:spcAft>
                <a:spcPct val="0"/>
              </a:spcAft>
              <a:buClr>
                <a:srgbClr val="FFCC00"/>
              </a:buClr>
              <a:defRPr/>
            </a:pPr>
            <a:endParaRPr lang="en-US" altLang="en-US" dirty="0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Gill Sans" charset="0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>
            <a:extLst>
              <a:ext uri="{FF2B5EF4-FFF2-40B4-BE49-F238E27FC236}">
                <a16:creationId xmlns:a16="http://schemas.microsoft.com/office/drawing/2014/main" id="{2B9F2187-C10D-010D-70D6-D1FDE25E9E1B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-152400" y="533400"/>
            <a:ext cx="9372600" cy="6324600"/>
          </a:xfrm>
          <a:solidFill>
            <a:srgbClr val="333399">
              <a:alpha val="30000"/>
            </a:srgbClr>
          </a:solidFill>
        </p:spPr>
        <p:txBody>
          <a:bodyPr/>
          <a:lstStyle/>
          <a:p>
            <a:pPr eaLnBrk="1" hangingPunct="1"/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各各他十字架 雖有血跡斑斑</a:t>
            </a:r>
          </a:p>
          <a:p>
            <a:pPr eaLnBrk="1" hangingPunct="1"/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我看它仍聖潔華美</a:t>
            </a:r>
            <a:b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因救主在十架</a:t>
            </a:r>
          </a:p>
          <a:p>
            <a:pPr eaLnBrk="1" hangingPunct="1"/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為我罪被釘死</a:t>
            </a:r>
            <a:b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  <a:t>我罪惡全赦免得稱義</a:t>
            </a:r>
            <a:br>
              <a:rPr lang="zh-TW" altLang="en-US" sz="4400" b="1"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In the old rugged cross stained with blood so divine</a:t>
            </a:r>
            <a:b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 wondrous beauty I see</a:t>
            </a:r>
            <a:b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For it was on that old cross Jesus suffered and died</a:t>
            </a:r>
            <a:b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To pardon and sanctify me</a:t>
            </a:r>
          </a:p>
          <a:p>
            <a:pPr eaLnBrk="1" hangingPunct="1"/>
            <a:r>
              <a:rPr lang="en-US" altLang="zh-CN" b="1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3/4</a:t>
            </a:r>
            <a:endParaRPr lang="en-US" altLang="en-US" b="1"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3D01F511-02B6-045C-A882-29BB1CE7E0F2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-76200"/>
            <a:ext cx="9144000" cy="6934200"/>
          </a:xfrm>
          <a:solidFill>
            <a:srgbClr val="333399">
              <a:alpha val="30000"/>
            </a:srgbClr>
          </a:solidFill>
        </p:spPr>
        <p:txBody>
          <a:bodyPr/>
          <a:lstStyle/>
          <a:p>
            <a:pPr eaLnBrk="1" hangingPunct="1">
              <a:defRPr/>
            </a:pPr>
            <a:endParaRPr lang="en-US" altLang="zh-TW" b="1" dirty="0">
              <a:latin typeface="MS Mincho" panose="020B0400000000000000" pitchFamily="49" charset="-128"/>
              <a:ea typeface="MS Mincho" panose="020B0400000000000000" pitchFamily="49" charset="-128"/>
            </a:endParaRPr>
          </a:p>
          <a:p>
            <a:pPr eaLnBrk="1" hangingPunct="1">
              <a:defRPr/>
            </a:pPr>
            <a:r>
              <a:rPr lang="zh-CN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* </a:t>
            </a:r>
            <a:br>
              <a:rPr lang="en-US" altLang="zh-TW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故我愛高舉主十字架</a:t>
            </a:r>
            <a:b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願將世上虛榮全放下</a:t>
            </a:r>
            <a:b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我一生要背負十字架</a:t>
            </a:r>
            <a:b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</a:br>
            <a:r>
              <a:rPr lang="zh-TW" altLang="en-US" sz="4400" b="1" dirty="0">
                <a:latin typeface="MS Mincho" panose="020B0400000000000000" pitchFamily="49" charset="-128"/>
                <a:ea typeface="MS Mincho" panose="020B0400000000000000" pitchFamily="49" charset="-128"/>
              </a:rPr>
              <a:t>到那天可換公義冠冕</a:t>
            </a:r>
            <a:endParaRPr lang="en-US" altLang="en-US" sz="4400" b="1" dirty="0">
              <a:latin typeface="MS Mincho" panose="020B0400000000000000" pitchFamily="49" charset="-128"/>
              <a:ea typeface="MS Mincho" panose="020B0400000000000000" pitchFamily="49" charset="-128"/>
            </a:endParaRPr>
          </a:p>
          <a:p>
            <a:pPr eaLnBrk="1" hangingPunct="1">
              <a:defRPr/>
            </a:pP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So I’ll cherish the old rugged cross</a:t>
            </a:r>
            <a:b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Till my trophies at last I lay down</a:t>
            </a:r>
            <a:b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 will cling to the old rugged cross</a:t>
            </a:r>
            <a:b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exchange it some day for a crown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B012F53-92C6-F34B-853A-09ABF96904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6553200"/>
          </a:xfrm>
          <a:solidFill>
            <a:srgbClr val="333399">
              <a:alpha val="30000"/>
            </a:srgbClr>
          </a:solidFill>
        </p:spPr>
        <p:txBody>
          <a:bodyPr/>
          <a:lstStyle/>
          <a:p>
            <a:pPr eaLnBrk="1" hangingPunct="1"/>
            <a: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對這古舊十架 我願永遠忠誠</a:t>
            </a:r>
            <a:b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甘受世人辱罵恥笑</a:t>
            </a:r>
            <a:b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救主快要再來</a:t>
            </a:r>
            <a:b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迎接我到天家</a:t>
            </a:r>
            <a:b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與救主共享 永遠榮耀</a:t>
            </a:r>
            <a:b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</a:br>
            <a:r>
              <a:rPr lang="zh-TW" altLang="en-US" b="1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 </a:t>
            </a:r>
            <a: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To the old rugged cross  I will ever be true</a:t>
            </a:r>
            <a:br>
              <a:rPr lang="en-US" altLang="zh-TW" sz="48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Its shame and reproach gladly bear</a:t>
            </a:r>
            <a:b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Then He’ll call me some day to my home far away</a:t>
            </a:r>
            <a:b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Where His glory forever I’ll share</a:t>
            </a:r>
            <a:br>
              <a:rPr lang="en-US" altLang="zh-TW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4/4</a:t>
            </a:r>
            <a:endParaRPr lang="en-US" altLang="zh-TW" sz="3200" b="1">
              <a:solidFill>
                <a:schemeClr val="tx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791A-4F08-11A9-867D-6DC54D14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30" y="0"/>
            <a:ext cx="7411915" cy="1811216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彼得前書 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2:24; </a:t>
            </a:r>
            <a:b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罗马书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5:6-8; </a:t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诗篇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103:1-4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774B-CBE8-1BA2-7D1A-0C4B6211213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03384" y="1811215"/>
            <a:ext cx="8062546" cy="4791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他被掛在木頭上親身擔當了我們的罪、使我們既然在罪上死、就得以在義上活．因他受的鞭傷、你們便得了醫治。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himself bore our sins in his body on the tree, so that we might die to sins and live for righteousness; by his wounds you have been healed.</a:t>
            </a:r>
          </a:p>
        </p:txBody>
      </p:sp>
    </p:spTree>
    <p:extLst>
      <p:ext uri="{BB962C8B-B14F-4D97-AF65-F5344CB8AC3E}">
        <p14:creationId xmlns:p14="http://schemas.microsoft.com/office/powerpoint/2010/main" val="2665697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>
            <a:extLst>
              <a:ext uri="{FF2B5EF4-FFF2-40B4-BE49-F238E27FC236}">
                <a16:creationId xmlns:a16="http://schemas.microsoft.com/office/drawing/2014/main" id="{F7CBE5C7-037E-0329-3D86-A5818378B4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99">
              <a:alpha val="30000"/>
            </a:srgbClr>
          </a:solidFill>
          <a:ln>
            <a:noFill/>
          </a:ln>
          <a:effectLst/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defTabSz="914353" fontAlgn="base">
              <a:spcAft>
                <a:spcPct val="0"/>
              </a:spcAft>
              <a:buClr>
                <a:srgbClr val="FFCC00"/>
              </a:buClr>
              <a:defRPr/>
            </a:pPr>
            <a:endParaRPr lang="en-US" altLang="zh-TW" b="1" dirty="0">
              <a:solidFill>
                <a:srgbClr val="FFFFFF"/>
              </a:solidFill>
              <a:latin typeface="MS Mincho" panose="020B0400000000000000" pitchFamily="49" charset="-128"/>
              <a:ea typeface="MS Mincho" panose="020B0400000000000000" pitchFamily="49" charset="-128"/>
              <a:cs typeface="Arial" panose="020B0604020202020204" pitchFamily="34" charset="0"/>
              <a:sym typeface="Gill Sans" charset="0"/>
            </a:endParaRPr>
          </a:p>
          <a:p>
            <a:pPr defTabSz="914353" fontAlgn="base">
              <a:spcAft>
                <a:spcPct val="0"/>
              </a:spcAft>
              <a:buClr>
                <a:srgbClr val="FFCC00"/>
              </a:buClr>
              <a:defRPr/>
            </a:pPr>
            <a:r>
              <a:rPr lang="zh-CN" altLang="en-US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*</a:t>
            </a:r>
            <a:br>
              <a:rPr lang="en-US" altLang="zh-TW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故我愛高舉主十字架</a:t>
            </a:r>
            <a:b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願將世上虛榮全放下</a:t>
            </a:r>
            <a:b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我一生要背負十字架</a:t>
            </a:r>
            <a:b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</a:br>
            <a:r>
              <a:rPr lang="zh-TW" altLang="en-US" sz="4400" b="1" dirty="0">
                <a:solidFill>
                  <a:srgbClr val="FFFFFF"/>
                </a:solidFill>
                <a:latin typeface="MS Mincho" panose="020B0400000000000000" pitchFamily="49" charset="-128"/>
                <a:ea typeface="MS Mincho" panose="020B0400000000000000" pitchFamily="49" charset="-128"/>
                <a:cs typeface="Arial" panose="020B0604020202020204" pitchFamily="34" charset="0"/>
                <a:sym typeface="Gill Sans" charset="0"/>
              </a:rPr>
              <a:t>到那天可換公義冠冕</a:t>
            </a:r>
            <a:endParaRPr lang="en-US" altLang="en-US" sz="4400" b="1" dirty="0">
              <a:solidFill>
                <a:srgbClr val="FFFFFF"/>
              </a:solidFill>
              <a:latin typeface="MS Mincho" panose="020B0400000000000000" pitchFamily="49" charset="-128"/>
              <a:ea typeface="MS Mincho" panose="020B0400000000000000" pitchFamily="49" charset="-128"/>
              <a:cs typeface="Arial" panose="020B0604020202020204" pitchFamily="34" charset="0"/>
              <a:sym typeface="Gill Sans" charset="0"/>
            </a:endParaRPr>
          </a:p>
          <a:p>
            <a:pPr defTabSz="914353" fontAlgn="base">
              <a:spcAft>
                <a:spcPct val="0"/>
              </a:spcAft>
              <a:buClrTx/>
              <a:defRPr/>
            </a:pP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So I’ll cherish the old rugged cross</a:t>
            </a:r>
            <a:b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</a:b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Till my trophies at last I lay down</a:t>
            </a:r>
            <a:b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</a:b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I will cling to the old rugged cross</a:t>
            </a:r>
            <a:b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</a:br>
            <a:r>
              <a:rPr lang="en-US" altLang="zh-TW" b="1" dirty="0">
                <a:solidFill>
                  <a:srgbClr val="FF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Gill Sans" charset="0"/>
              </a:rPr>
              <a:t>And exchange it some day for a crown</a:t>
            </a:r>
          </a:p>
          <a:p>
            <a:pPr defTabSz="914353" fontAlgn="base">
              <a:spcAft>
                <a:spcPct val="0"/>
              </a:spcAft>
              <a:buClr>
                <a:srgbClr val="FFCC00"/>
              </a:buClr>
              <a:defRPr/>
            </a:pPr>
            <a:endParaRPr lang="en-US" altLang="en-US" dirty="0">
              <a:solidFill>
                <a:srgbClr val="FFFFFF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Gill Sans" charset="0"/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E204C-DCAF-D8BA-E422-B9EB90CA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5722-DCBA-A7A1-202B-E9D8887A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2" y="553915"/>
            <a:ext cx="8077444" cy="572379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十字架，十字架，</a:t>
            </a:r>
            <a:endParaRPr lang="en-US" altLang="zh-TW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永是我的榮耀，</a:t>
            </a:r>
          </a:p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 我眾罪都洗清潔，</a:t>
            </a:r>
            <a:endParaRPr lang="en-US" altLang="zh-TW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 惟靠耶穌寶血。</a:t>
            </a:r>
            <a:endParaRPr lang="en-US" altLang="zh-TW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In the cross, in the cross, </a:t>
            </a: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Be my glory ever;</a:t>
            </a:r>
            <a:br>
              <a:rPr lang="en-US" sz="3400" b="1" dirty="0">
                <a:latin typeface="Amasis MT Pro" panose="02040504050005020304" pitchFamily="18" charset="0"/>
                <a:ea typeface="+mj-ea"/>
              </a:rPr>
            </a:br>
            <a:r>
              <a:rPr lang="en-US" sz="3400" b="1" dirty="0">
                <a:latin typeface="Amasis MT Pro" panose="02040504050005020304" pitchFamily="18" charset="0"/>
                <a:ea typeface="+mj-ea"/>
              </a:rPr>
              <a:t>All my sins are cleansed away,</a:t>
            </a: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Through the blood of Christ alone.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5078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A4AD8-55B3-A297-240D-0FEBF2B1E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7A5-EB64-4445-E80F-C0250284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2" y="553915"/>
            <a:ext cx="8077444" cy="572379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十字架，十字架，</a:t>
            </a:r>
            <a:endParaRPr lang="en-US" altLang="zh-TW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永是我的榮耀，</a:t>
            </a:r>
          </a:p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 我眾罪都洗清潔，</a:t>
            </a:r>
            <a:endParaRPr lang="en-US" altLang="zh-TW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zh-TW" altLang="en-US" sz="4800" b="1" dirty="0">
                <a:latin typeface="Amasis MT Pro" panose="02040504050005020304" pitchFamily="18" charset="0"/>
                <a:ea typeface="+mj-ea"/>
              </a:rPr>
              <a:t> 惟靠耶穌寶血。</a:t>
            </a:r>
            <a:endParaRPr lang="en-US" altLang="zh-TW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In the cross, in the cross, </a:t>
            </a: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Be my glory ever;</a:t>
            </a:r>
            <a:br>
              <a:rPr lang="en-US" sz="3400" b="1" dirty="0">
                <a:latin typeface="Amasis MT Pro" panose="02040504050005020304" pitchFamily="18" charset="0"/>
                <a:ea typeface="+mj-ea"/>
              </a:rPr>
            </a:br>
            <a:r>
              <a:rPr lang="en-US" sz="3400" b="1" dirty="0">
                <a:latin typeface="Amasis MT Pro" panose="02040504050005020304" pitchFamily="18" charset="0"/>
                <a:ea typeface="+mj-ea"/>
              </a:rPr>
              <a:t>All my sins are cleansed away,</a:t>
            </a: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Through the blood of Christ alone.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6766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5BD0A-96EE-0228-4A41-428492CF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932" y="553915"/>
            <a:ext cx="8077444" cy="572379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800" b="1" dirty="0">
                <a:latin typeface="Amasis MT Pro" panose="02040504050005020304" pitchFamily="18" charset="0"/>
                <a:ea typeface="+mj-ea"/>
              </a:rPr>
              <a:t>十字架，十字架，</a:t>
            </a:r>
            <a:endParaRPr lang="en-US" altLang="zh-CN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zh-CN" altLang="en-US" sz="4800" b="1" dirty="0">
                <a:latin typeface="Amasis MT Pro" panose="02040504050005020304" pitchFamily="18" charset="0"/>
                <a:ea typeface="+mj-ea"/>
              </a:rPr>
              <a:t>永遠是我榮耀</a:t>
            </a:r>
            <a:r>
              <a:rPr lang="en-US" altLang="zh-CN" sz="4800" b="1" dirty="0">
                <a:latin typeface="Amasis MT Pro" panose="02040504050005020304" pitchFamily="18" charset="0"/>
                <a:ea typeface="+mj-ea"/>
              </a:rPr>
              <a:t>;</a:t>
            </a:r>
          </a:p>
          <a:p>
            <a:pPr marL="0" indent="0" algn="ctr">
              <a:buNone/>
            </a:pPr>
            <a:r>
              <a:rPr lang="en-US" altLang="zh-CN" sz="4800" b="1" dirty="0">
                <a:latin typeface="Amasis MT Pro" panose="02040504050005020304" pitchFamily="18" charset="0"/>
                <a:ea typeface="+mj-ea"/>
              </a:rPr>
              <a:t> </a:t>
            </a:r>
            <a:r>
              <a:rPr lang="zh-CN" altLang="en-US" sz="4800" b="1" dirty="0">
                <a:latin typeface="Amasis MT Pro" panose="02040504050005020304" pitchFamily="18" charset="0"/>
                <a:ea typeface="+mj-ea"/>
              </a:rPr>
              <a:t>直到我歡聚天家，</a:t>
            </a:r>
            <a:endParaRPr lang="en-US" altLang="zh-CN" sz="4800" b="1" dirty="0">
              <a:latin typeface="Amasis MT Pro" panose="02040504050005020304" pitchFamily="18" charset="0"/>
              <a:ea typeface="+mj-ea"/>
            </a:endParaRPr>
          </a:p>
          <a:p>
            <a:pPr marL="0" indent="0" algn="ctr">
              <a:buNone/>
            </a:pPr>
            <a:r>
              <a:rPr lang="zh-CN" altLang="en-US" sz="4800" b="1" dirty="0">
                <a:latin typeface="Amasis MT Pro" panose="02040504050005020304" pitchFamily="18" charset="0"/>
                <a:ea typeface="+mj-ea"/>
              </a:rPr>
              <a:t>仍誇主十字架。</a:t>
            </a: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In the cross, in the cross, </a:t>
            </a:r>
          </a:p>
          <a:p>
            <a:pPr marL="0" indent="0" algn="ctr">
              <a:buNone/>
            </a:pPr>
            <a:r>
              <a:rPr lang="en-US" sz="3400" b="1" dirty="0">
                <a:latin typeface="Amasis MT Pro" panose="02040504050005020304" pitchFamily="18" charset="0"/>
                <a:ea typeface="+mj-ea"/>
              </a:rPr>
              <a:t>Be my glory ever;</a:t>
            </a:r>
            <a:br>
              <a:rPr lang="en-US" sz="3400" b="1" dirty="0">
                <a:latin typeface="Amasis MT Pro" panose="02040504050005020304" pitchFamily="18" charset="0"/>
                <a:ea typeface="+mj-ea"/>
              </a:rPr>
            </a:br>
            <a:r>
              <a:rPr lang="en-US" sz="3400" b="1" dirty="0">
                <a:latin typeface="Amasis MT Pro" panose="02040504050005020304" pitchFamily="18" charset="0"/>
                <a:ea typeface="+mj-ea"/>
              </a:rPr>
              <a:t>Till my raptured soul shall find Rest beyond the river.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77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10EDF-7D39-F46A-D5AB-40A843015A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4385" y="624255"/>
            <a:ext cx="8111208" cy="59611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</a:t>
            </a:r>
            <a:r>
              <a:rPr lang="zh-CN" altLang="en-US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因我们还软弱的时候，基督就按所定的日期为罪人死。 </a:t>
            </a:r>
            <a:br>
              <a:rPr lang="zh-CN" altLang="en-US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zh-CN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</a:t>
            </a:r>
            <a:r>
              <a:rPr lang="zh-CN" altLang="en-US" sz="51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为义人死，是少有的，为仁人死，或者有敢作的。 </a:t>
            </a:r>
          </a:p>
          <a:p>
            <a:pPr marL="0" indent="0">
              <a:buNone/>
            </a:pPr>
            <a:r>
              <a:rPr lang="en-US" altLang="zh-CN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</a:t>
            </a:r>
            <a: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see, at just the right time, when we were still powerless, Christ died for the ungodly. </a:t>
            </a:r>
          </a:p>
          <a:p>
            <a:pPr marL="0" indent="0">
              <a:buNone/>
            </a:pPr>
            <a:r>
              <a:rPr lang="en-US" sz="4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 Very rarely will anyone die for a righteous person, though for a good person someone might possibly dare to die.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1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00DE-9B73-A258-A31E-AB3078A7EE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0099" y="1033735"/>
            <a:ext cx="7825154" cy="479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3399"/>
                </a:solidFill>
                <a:latin typeface="+mj-lt"/>
              </a:rPr>
              <a:t>8. </a:t>
            </a:r>
            <a:r>
              <a:rPr lang="zh-CN" altLang="en-US" sz="3600" b="1" dirty="0">
                <a:solidFill>
                  <a:srgbClr val="003399"/>
                </a:solidFill>
                <a:latin typeface="+mj-lt"/>
              </a:rPr>
              <a:t>惟有基督在我们还作罪人的时候为我们死，</a:t>
            </a:r>
            <a:r>
              <a:rPr lang="zh-CN" altLang="en-US" sz="3600" b="1" dirty="0">
                <a:solidFill>
                  <a:srgbClr val="C00000"/>
                </a:solidFill>
                <a:latin typeface="+mj-lt"/>
              </a:rPr>
              <a:t>神的爱</a:t>
            </a:r>
            <a:r>
              <a:rPr lang="zh-CN" altLang="en-US" sz="3600" b="1" dirty="0">
                <a:solidFill>
                  <a:srgbClr val="003399"/>
                </a:solidFill>
                <a:latin typeface="+mj-lt"/>
              </a:rPr>
              <a:t>就在此向我们显明了。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latin typeface="+mj-lt"/>
              </a:rPr>
              <a:t>8. But God demonstrates his own love for us in this: While we were still sinners, Christ died for 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B4B1-AFD2-9BB4-05B0-BBEDE18ABA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9762" y="615462"/>
            <a:ext cx="7913076" cy="567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我的心哪、你要稱頌耶和華．凡在我裡面的、也要稱頌他的聖名。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Praise the LORD, O my soul; all my inmost being, praise his holy name.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我的心哪、你要稱頌耶和華、不可忘記他的一切恩惠。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Praise the LORD, O my soul, and forget not all his benefits-</a:t>
            </a:r>
          </a:p>
        </p:txBody>
      </p:sp>
    </p:spTree>
    <p:extLst>
      <p:ext uri="{BB962C8B-B14F-4D97-AF65-F5344CB8AC3E}">
        <p14:creationId xmlns:p14="http://schemas.microsoft.com/office/powerpoint/2010/main" val="304593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E5501-C772-EAB2-58F7-25C2C738C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" y="616738"/>
            <a:ext cx="7939453" cy="596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他赦免你的一切罪孽、醫治你的一切疾病。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forgives all your sins and heals all your diseases,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</a:t>
            </a:r>
            <a:r>
              <a:rPr lang="zh-CN" alt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他救贖你的命脫離死亡、以仁愛和慈悲為你的冠冕。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 redeems your life from the pit and crowns you with love and compassion,</a:t>
            </a:r>
          </a:p>
        </p:txBody>
      </p:sp>
    </p:spTree>
    <p:extLst>
      <p:ext uri="{BB962C8B-B14F-4D97-AF65-F5344CB8AC3E}">
        <p14:creationId xmlns:p14="http://schemas.microsoft.com/office/powerpoint/2010/main" val="61060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>
            <a:extLst>
              <a:ext uri="{FF2B5EF4-FFF2-40B4-BE49-F238E27FC236}">
                <a16:creationId xmlns:a16="http://schemas.microsoft.com/office/drawing/2014/main" id="{D1D60425-E82C-4A58-DCA6-A56FBF7B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Heiti TC Light"/>
        <a:cs typeface="Heiti TC Light"/>
      </a:majorFont>
      <a:minorFont>
        <a:latin typeface="Gill Sans"/>
        <a:ea typeface="Heiti TC Light"/>
        <a:cs typeface="Heiti T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Heiti TC Light" charset="0"/>
            <a:cs typeface="Heiti TC Light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5.xml><?xml version="1.0" encoding="utf-8"?>
<a:theme xmlns:a="http://schemas.openxmlformats.org/drawingml/2006/main" name="9_Flow">
  <a:themeElements>
    <a:clrScheme name="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Flow">
  <a:themeElements>
    <a:clrScheme name="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8.xml><?xml version="1.0" encoding="utf-8"?>
<a:theme xmlns:a="http://schemas.openxmlformats.org/drawingml/2006/main" name="4_Flow">
  <a:themeElements>
    <a:clrScheme name="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ＭＳ Ｐゴシック"/>
        <a:cs typeface=""/>
      </a:majorFont>
      <a:minorFont>
        <a:latin typeface="Constant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2645</Words>
  <Application>Microsoft Office PowerPoint</Application>
  <PresentationFormat>On-screen Show (4:3)</PresentationFormat>
  <Paragraphs>109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68" baseType="lpstr">
      <vt:lpstr>Gill Sans</vt:lpstr>
      <vt:lpstr>KaiTi</vt:lpstr>
      <vt:lpstr>MS Mincho</vt:lpstr>
      <vt:lpstr>新細明體</vt:lpstr>
      <vt:lpstr>SimSun</vt:lpstr>
      <vt:lpstr>Abadi</vt:lpstr>
      <vt:lpstr>Aharoni</vt:lpstr>
      <vt:lpstr>Amasis MT Pro</vt:lpstr>
      <vt:lpstr>Arial</vt:lpstr>
      <vt:lpstr>Avenir Next LT Pro</vt:lpstr>
      <vt:lpstr>Calibri</vt:lpstr>
      <vt:lpstr>Calisto MT</vt:lpstr>
      <vt:lpstr>Constantia</vt:lpstr>
      <vt:lpstr>Goudy Old Style</vt:lpstr>
      <vt:lpstr>Times New Roman</vt:lpstr>
      <vt:lpstr>Wingdings</vt:lpstr>
      <vt:lpstr>Wingdings 2</vt:lpstr>
      <vt:lpstr>Blank</vt:lpstr>
      <vt:lpstr>2_Office Theme</vt:lpstr>
      <vt:lpstr>Clouds</vt:lpstr>
      <vt:lpstr>FrostyVTI</vt:lpstr>
      <vt:lpstr>9_Flow</vt:lpstr>
      <vt:lpstr>6_Flow</vt:lpstr>
      <vt:lpstr>1_FrostyVTI</vt:lpstr>
      <vt:lpstr>4_Flow</vt:lpstr>
      <vt:lpstr>          请在聚会之前, 将您的手机调至静音。谢谢！ Thank you for silencing your phone! </vt:lpstr>
      <vt:lpstr>诗篇 Psalms 118:24</vt:lpstr>
      <vt:lpstr>約翰福音 John 1:29</vt:lpstr>
      <vt:lpstr>彼得前書 1 Peter 2:24;  罗马书  Romans 5:6-8;  诗篇 Psalms 103:1-4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以赛亚书 Isaiah 53:1-10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哥林多前书 1 Corinthians 15:55-57</vt:lpstr>
      <vt:lpstr>PowerPoint Presentation</vt:lpstr>
      <vt:lpstr>加拉太書 Galatians 6:14</vt:lpstr>
      <vt:lpstr> 古舊十架 The Old Rugged Cross </vt:lpstr>
      <vt:lpstr>各各他山嶺上  矗立古舊十架 是羞辱與痛苦記號 神愛子主耶穌 為我們被釘死 這十架是我 最愛最寶 On a hill far away stood an old rugged cross The emblem of suffering and shame And I love that old cross where the dearest and best For a world of lost sinners was slain 1/4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對這古舊十架 我願永遠忠誠 甘受世人辱罵恥笑 救主快要再來 迎接我到天家 與救主共享 永遠榮耀  To the old rugged cross  I will ever be true Its shame and reproach gladly bear Then He’ll call me some day to my home far away Where His glory forever I’ll share 4/4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Kent Zhuang</dc:creator>
  <cp:lastModifiedBy>BCCC_User</cp:lastModifiedBy>
  <cp:revision>4</cp:revision>
  <dcterms:created xsi:type="dcterms:W3CDTF">2026-04-02T21:04:47Z</dcterms:created>
  <dcterms:modified xsi:type="dcterms:W3CDTF">2026-04-04T03:23:01Z</dcterms:modified>
</cp:coreProperties>
</file>