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29"/>
  </p:notesMasterIdLst>
  <p:handoutMasterIdLst>
    <p:handoutMasterId r:id="rId30"/>
  </p:handoutMasterIdLst>
  <p:sldIdLst>
    <p:sldId id="5211" r:id="rId2"/>
    <p:sldId id="5462" r:id="rId3"/>
    <p:sldId id="5463" r:id="rId4"/>
    <p:sldId id="5464" r:id="rId5"/>
    <p:sldId id="5465" r:id="rId6"/>
    <p:sldId id="5466" r:id="rId7"/>
    <p:sldId id="5467" r:id="rId8"/>
    <p:sldId id="5468" r:id="rId9"/>
    <p:sldId id="5469" r:id="rId10"/>
    <p:sldId id="5470" r:id="rId11"/>
    <p:sldId id="5471" r:id="rId12"/>
    <p:sldId id="5472" r:id="rId13"/>
    <p:sldId id="5473" r:id="rId14"/>
    <p:sldId id="5474" r:id="rId15"/>
    <p:sldId id="5475" r:id="rId16"/>
    <p:sldId id="5476" r:id="rId17"/>
    <p:sldId id="5477" r:id="rId18"/>
    <p:sldId id="5478" r:id="rId19"/>
    <p:sldId id="5479" r:id="rId20"/>
    <p:sldId id="5480" r:id="rId21"/>
    <p:sldId id="5481" r:id="rId22"/>
    <p:sldId id="5482" r:id="rId23"/>
    <p:sldId id="5483" r:id="rId24"/>
    <p:sldId id="4667" r:id="rId25"/>
    <p:sldId id="5213" r:id="rId26"/>
    <p:sldId id="5416" r:id="rId27"/>
    <p:sldId id="4425" r:id="rId28"/>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5274" autoAdjust="0"/>
    <p:restoredTop sz="94660"/>
  </p:normalViewPr>
  <p:slideViewPr>
    <p:cSldViewPr>
      <p:cViewPr varScale="1">
        <p:scale>
          <a:sx n="69" d="100"/>
          <a:sy n="69" d="100"/>
        </p:scale>
        <p:origin x="21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2026/4/10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2026/4/10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a:t>按一下此處編輯母版文本樣式</a:t>
            </a:r>
            <a:endParaRPr lang="zh-CN" altLang="en-US"/>
          </a:p>
          <a:p>
            <a:pPr lvl="1"/>
            <a:r>
              <a:rPr lang="zh-CN" altLang="en-US"/>
              <a:t>第二級</a:t>
            </a:r>
          </a:p>
          <a:p>
            <a:pPr lvl="2"/>
            <a:r>
              <a:rPr lang="zh-CN" altLang="en-US"/>
              <a:t>第三級</a:t>
            </a:r>
          </a:p>
          <a:p>
            <a:pPr lvl="3"/>
            <a:r>
              <a:rPr lang="zh-CN" altLang="en-US"/>
              <a:t>第四級</a:t>
            </a:r>
          </a:p>
          <a:p>
            <a:pPr lvl="4"/>
            <a:r>
              <a:rPr lang="zh-CN" altLang="en-US"/>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2026/4/10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2026/4/10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2026/4/10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2026/4/10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2026/4/10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2026/4/10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2026/4/10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2026/4/10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2026/4/10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2026/4/10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2026/4/10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2026/4/10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犹大王亚哈斯十二年，以拉的儿子何细亚在撒玛利亚登基，作以色列王九年。</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twelfth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Judah,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Hoshea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son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Elah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king of Israel in Samaria, and he reigned nine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他行耶和华眼中看为恶的事，只是不像在他以前的以色列诸王。</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he did evil in the sight of the Lord, but not as the kings of Israel who were before him.</a:t>
            </a:r>
          </a:p>
        </p:txBody>
      </p:sp>
    </p:spTree>
    <p:extLst>
      <p:ext uri="{BB962C8B-B14F-4D97-AF65-F5344CB8AC3E}">
        <p14:creationId xmlns:p14="http://schemas.microsoft.com/office/powerpoint/2010/main" val="3113602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离弃耶和华他们　神的一切诫命，为自己铸了两个牛犊的像，立了亚舍拉，敬拜天上的万象，侍奉巴力，</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So they left all the commandments of the Lord their God, made for themselves a molded image and two calves, made a wooden image and worshiped all the host of heaven, and served Baal.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又使他们的儿女经火，用占卜、行法术卖了自己，行耶和华眼中看为恶的事，惹动祂的怒气。</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they caused their sons and daughters to pass through the fire, practiced witchcraft and soothsaying, and sold themselves to do evil in the sight of the Lord, to provoke Him to anger.</a:t>
            </a:r>
          </a:p>
        </p:txBody>
      </p:sp>
    </p:spTree>
    <p:extLst>
      <p:ext uri="{BB962C8B-B14F-4D97-AF65-F5344CB8AC3E}">
        <p14:creationId xmlns:p14="http://schemas.microsoft.com/office/powerpoint/2010/main" val="18819187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所以耶和华向以色列人大大发怒，从自己面前赶出他们，只剩下犹大一个支派。</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Therefore the Lord was very angry with Israel, and removed them from His sight; there was none left but the tribe of Judah alone.</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犹大人也不遵守耶和华他们　神的诫命，随从以色列人所立的条规。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Judah did not keep the commandments of the Lord their God, but walked in the statutes of Israel which they made.</a:t>
            </a:r>
          </a:p>
        </p:txBody>
      </p:sp>
    </p:spTree>
    <p:extLst>
      <p:ext uri="{BB962C8B-B14F-4D97-AF65-F5344CB8AC3E}">
        <p14:creationId xmlns:p14="http://schemas.microsoft.com/office/powerpoint/2010/main" val="18819187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耶和华就厌弃以色列全族，使他们受苦，把他们交在抢夺他们的人手中，以致赶出他们离开自己面前。</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the Lord rejected all the descendants of Israel, afflicted them, and delivered them into the hand of plunderers, until He had cast them from His sight.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将以色列国从大卫家夺回，他们就立尼八的儿子耶罗波安作王。耶罗波安引诱以色列人不随从耶和华，陷在大罪里。</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He tore Israel from the house of David, and they made Jeroboam the son of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Nebat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king. Then Jeroboam drove Israel from following the Lord, and made them commit a great sin.</a:t>
            </a:r>
          </a:p>
        </p:txBody>
      </p:sp>
    </p:spTree>
    <p:extLst>
      <p:ext uri="{BB962C8B-B14F-4D97-AF65-F5344CB8AC3E}">
        <p14:creationId xmlns:p14="http://schemas.microsoft.com/office/powerpoint/2010/main" val="18819187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以色列人犯耶罗波安所犯的一切罪，总不离开，</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the children of Israel walked in all the sins of Jeroboam which he did; they did not depart from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以致耶和华从自己面前赶出他们，正如藉他仆人众先知所说的。这样，以色列人从本地被掳到亚述，直到今日。</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until the Lord removed Israel out of His sight, as He had said by all His servants the prophets. So Israel was carried away from their own land to Assyria, as it is to this day.</a:t>
            </a:r>
          </a:p>
        </p:txBody>
      </p:sp>
    </p:spTree>
    <p:extLst>
      <p:ext uri="{BB962C8B-B14F-4D97-AF65-F5344CB8AC3E}">
        <p14:creationId xmlns:p14="http://schemas.microsoft.com/office/powerpoint/2010/main" val="18819187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亚述王从巴比伦、古他、亚瓦、哈马，和西法瓦音迁移人来，安置在撒玛利亚的城邑，代替以色列人，他们就得了撒玛利亚，住在其中。</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Then the king of Assyria brought people from Babylon,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Cuthah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Ava,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from </a:t>
            </a:r>
            <a:r>
              <a:rPr lang="en-US" altLang="zh-CN" b="1" kern="100" dirty="0" err="1">
                <a:latin typeface="微软雅黑" panose="020B0503020204020204" pitchFamily="34" charset="-122"/>
                <a:ea typeface="微软雅黑" panose="020B0503020204020204" pitchFamily="34" charset="-122"/>
                <a:cs typeface="Calibri" panose="020F0502020204030204" pitchFamily="34" charset="0"/>
              </a:rPr>
              <a:t>Sepharvaim</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 and placed them in the cities of Samaria instead of the children of Israel; and they took possession of Samaria and dwelt in its cities.</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他们才住那里的时候，不敬畏耶和华，所以耶和华叫狮子进入他们中间，咬死了些人。</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it was so, at the beginning of their dwelling there, that they did not fear the Lord; therefore the Lord sent lions among them, which killed some of them.</a:t>
            </a:r>
          </a:p>
        </p:txBody>
      </p:sp>
    </p:spTree>
    <p:extLst>
      <p:ext uri="{BB962C8B-B14F-4D97-AF65-F5344CB8AC3E}">
        <p14:creationId xmlns:p14="http://schemas.microsoft.com/office/powerpoint/2010/main" val="18819187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有人告诉亚述王，说：“你所迁移安置在撒玛利亚各城的那些民，不知道那地之神的规矩，所以那神叫狮子进入他们中间，咬死他们。”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they spoke to the king of Assyria, saying, “The nations whom you have removed and placed in the cities of Samaria do not know the rituals of the God of the land; therefore He has sent lions among them, and indeed, they are killing them because they do not know the rituals of the God of the land.”</a:t>
            </a:r>
          </a:p>
        </p:txBody>
      </p:sp>
    </p:spTree>
    <p:extLst>
      <p:ext uri="{BB962C8B-B14F-4D97-AF65-F5344CB8AC3E}">
        <p14:creationId xmlns:p14="http://schemas.microsoft.com/office/powerpoint/2010/main" val="18819187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亚述王就吩咐说：“叫所掳来的祭司回去一个，使他住在那里，将那地之神的规矩指教那些民。”</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the king of Assyria commanded, saying, “Send there one of the priests whom you brought from there; let him go and dwell there, and let him teach them the rituals of the God of the land.”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于是有一个从撒玛利亚掳去的祭司回来，住在伯特利，指教他们怎样敬畏耶和华。</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Then one of the priests whom they had carried away from Samaria came and dwelt in Bethel, and taught them how they should fear the Lord.</a:t>
            </a:r>
          </a:p>
        </p:txBody>
      </p:sp>
    </p:spTree>
    <p:extLst>
      <p:ext uri="{BB962C8B-B14F-4D97-AF65-F5344CB8AC3E}">
        <p14:creationId xmlns:p14="http://schemas.microsoft.com/office/powerpoint/2010/main" val="18819187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然而，各族之人在所住的城里，各为自己制造神像，安置在撒玛利亚人所造有邱坛的殿中。</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However every nation continued to make gods of its own, and put them in the shrines on the high places which the Samaritans had made, every nation in the cities where they dwelt.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巴比伦人造疏割比讷像；古他人造匿甲像；哈马人造亚示玛像；</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men of Babylon made Succoth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Benoth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Cuth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made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Nergal</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men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Hamath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made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Ashima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18819187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亚瓦人造匿哈和他珥他像；西法瓦音人用火焚烧儿女，献给西法瓦音的神亚得米勒和亚拿米勒。</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Avites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made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Nibhaz</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Tartak</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Sepharvites</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burned their children in fire to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Adrammelech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Anammelech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gods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Sepharvaim</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他们惧怕耶和华，也从他们中间立邱坛的祭司，为他们在有邱坛的殿中献祭。</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they feared the Lord, and from every class they appointed for themselves priests of the high places, who sacrificed for them in the shrines of the high places.</a:t>
            </a:r>
          </a:p>
        </p:txBody>
      </p:sp>
    </p:spTree>
    <p:extLst>
      <p:ext uri="{BB962C8B-B14F-4D97-AF65-F5344CB8AC3E}">
        <p14:creationId xmlns:p14="http://schemas.microsoft.com/office/powerpoint/2010/main" val="188191870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33 </a:t>
            </a:r>
            <a:r>
              <a:rPr lang="zh-CN" altLang="en-US"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他们又惧怕耶和华，又侍奉自己的神，从何邦迁移，就随何邦的风俗。</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They feared the Lord, yet served their own gods—according to the rituals of the nations from among whom they were carried away.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他们直到如今仍照先前的风俗去行，不专心敬畏耶和华，不全守自己的规矩、典章，也不遵守耶和华吩咐雅各后裔的律法、诫命。雅各，就是从前耶和华起名叫以色列的。</a:t>
            </a:r>
            <a:r>
              <a:rPr lang="en-US" altLang="zh-CN" sz="2600" b="1" kern="100" dirty="0">
                <a:latin typeface="微软雅黑" panose="020B0503020204020204" pitchFamily="34" charset="-122"/>
                <a:ea typeface="微软雅黑" panose="020B0503020204020204" pitchFamily="34" charset="-122"/>
                <a:cs typeface="Calibri" panose="020F0502020204030204" pitchFamily="34" charset="0"/>
              </a:rPr>
              <a:t>To this day they continue practicing the former rituals; they do not fear the Lord, nor do they follow their statutes or their ordinances, or the law and commandment which the Lord had commanded the children of Jacob, whom He named Israel,</a:t>
            </a:r>
          </a:p>
        </p:txBody>
      </p:sp>
    </p:spTree>
    <p:extLst>
      <p:ext uri="{BB962C8B-B14F-4D97-AF65-F5344CB8AC3E}">
        <p14:creationId xmlns:p14="http://schemas.microsoft.com/office/powerpoint/2010/main" val="18819187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亚述王撒缦以色上来攻击何细亚，何细亚就服侍他，给他进贡。</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Shalmaneser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king of Assyria came up against him; and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Hoshea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became his vassal, and paid him tribute money.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何细亚背叛，差人去见埃及王梭，不照往年所行的与亚述王进贡。亚述王知道了，就把他锁禁，囚在监里。</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king of Assyria uncovered a conspiracy by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Hoshea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for he had sent messengers to So, king of Egypt, and brought no tribute to the king of Assyria, as he had done year by year. Therefore the king of Assyria shut him up, and bound him in prison.</a:t>
            </a:r>
          </a:p>
        </p:txBody>
      </p:sp>
    </p:spTree>
    <p:extLst>
      <p:ext uri="{BB962C8B-B14F-4D97-AF65-F5344CB8AC3E}">
        <p14:creationId xmlns:p14="http://schemas.microsoft.com/office/powerpoint/2010/main" val="18819187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耶和华曾与他们立约，嘱咐他们说：“不可敬畏别神，不可跪拜侍奉他，也不可向他献祭。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with whom the Lord had made a covenant and charged them, saying: “You shall not fear other gods, nor bow down to them nor serve them nor sacrifice to them;</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但那用大能和伸出来的膀臂领你们出埃及地的耶和华，你们当敬畏、跪拜，向祂献祭。</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Lord, who brought you up from the land of Egypt with great power and an outstretched arm, Him you shall fear, Him you shall worship, and to Him you shall offer sacrifice.</a:t>
            </a:r>
          </a:p>
        </p:txBody>
      </p:sp>
    </p:spTree>
    <p:extLst>
      <p:ext uri="{BB962C8B-B14F-4D97-AF65-F5344CB8AC3E}">
        <p14:creationId xmlns:p14="http://schemas.microsoft.com/office/powerpoint/2010/main" val="18819187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祂给你们写的律例、典章、律法、诫命，你们应当永远谨守遵行，不可敬畏别神。</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statutes, the ordinances, the law, and the commandment which He wrote for you, you shall be careful to observe forever; you shall not fear other gods.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我耶和华与你们所立的约你们不可忘记，也不可敬畏别神。</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 covenant that I have made with you, you shall not forget, nor shall you fear other gods.</a:t>
            </a:r>
          </a:p>
        </p:txBody>
      </p:sp>
    </p:spTree>
    <p:extLst>
      <p:ext uri="{BB962C8B-B14F-4D97-AF65-F5344CB8AC3E}">
        <p14:creationId xmlns:p14="http://schemas.microsoft.com/office/powerpoint/2010/main" val="18819187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但要敬畏耶和华你们的　神，祂必救你们脱离一切仇敌的手。”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But the Lord your God you shall fear; and He will deliver you from the hand of all your enemies.”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他们却不听从，仍照先前的风俗去行。</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However they did not obey, but they followed their former rituals.</a:t>
            </a:r>
          </a:p>
        </p:txBody>
      </p:sp>
    </p:spTree>
    <p:extLst>
      <p:ext uri="{BB962C8B-B14F-4D97-AF65-F5344CB8AC3E}">
        <p14:creationId xmlns:p14="http://schemas.microsoft.com/office/powerpoint/2010/main" val="188191870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如此这些民又惧怕耶和华，又侍奉他们的偶像。他们子子孙孙也都照样行，效法他们的祖宗，直到今日。</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So these nations feared the Lord, yet served their carved images; also their children and their children’s children have continued doing as their fathers did, even to this day.</a:t>
            </a:r>
          </a:p>
        </p:txBody>
      </p:sp>
    </p:spTree>
    <p:extLst>
      <p:ext uri="{BB962C8B-B14F-4D97-AF65-F5344CB8AC3E}">
        <p14:creationId xmlns:p14="http://schemas.microsoft.com/office/powerpoint/2010/main" val="18819187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23664" y="0"/>
            <a:ext cx="9144000" cy="6858000"/>
          </a:xfrm>
        </p:spPr>
        <p:txBody>
          <a:bodyPr>
            <a:noAutofit/>
          </a:bodyPr>
          <a:lstStyle/>
          <a:p>
            <a:pPr marL="0" indent="0" algn="just">
              <a:lnSpc>
                <a:spcPct val="20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经文简述：</a:t>
            </a:r>
            <a:endParaRPr lang="en-US" altLang="zh-CN"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简述以色列国的覆灭（</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1-6</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以色列国灭亡的原因（</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7-23</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 </a:t>
            </a:r>
          </a:p>
          <a:p>
            <a:pPr algn="just">
              <a:lnSpc>
                <a:spcPct val="20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混杂的信仰（</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24-41</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节）</a:t>
            </a:r>
          </a:p>
        </p:txBody>
      </p:sp>
    </p:spTree>
    <p:extLst>
      <p:ext uri="{BB962C8B-B14F-4D97-AF65-F5344CB8AC3E}">
        <p14:creationId xmlns:p14="http://schemas.microsoft.com/office/powerpoint/2010/main" val="35671494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以色列国的灭亡</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何细亚</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_</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最后一个以色列王</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亚述的威胁</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灭亡的原因</a:t>
            </a:r>
          </a:p>
          <a:p>
            <a:pPr lvl="1" algn="just">
              <a:lnSpc>
                <a:spcPct val="150000"/>
              </a:lnSpc>
              <a:buFont typeface="Wingdings"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以色列人背离神（忘恩）（</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7-12</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节）</a:t>
            </a:r>
          </a:p>
          <a:p>
            <a:pPr lvl="1" algn="just">
              <a:lnSpc>
                <a:spcPct val="150000"/>
              </a:lnSpc>
              <a:buFont typeface="Wingdings"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藐视先知</a:t>
            </a:r>
          </a:p>
          <a:p>
            <a:pPr lvl="1" algn="just">
              <a:lnSpc>
                <a:spcPct val="150000"/>
              </a:lnSpc>
              <a:buFont typeface="Wingdings"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神的刑罚审判</a:t>
            </a:r>
          </a:p>
          <a:p>
            <a:pPr lvl="1" algn="just">
              <a:lnSpc>
                <a:spcPct val="150000"/>
              </a:lnSpc>
              <a:buFont typeface="Wingdings" pitchFamily="2" charset="2"/>
              <a:buChar char="Ø"/>
            </a:pP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追溯根源：耶罗波安的罪</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41657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50000"/>
              </a:lnSpc>
              <a:buNone/>
            </a:pPr>
            <a:r>
              <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rPr>
              <a:t>混在的信仰</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混居的各族</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混杂的宗教信仰</a:t>
            </a:r>
          </a:p>
          <a:p>
            <a:pPr algn="just">
              <a:lnSpc>
                <a:spcPct val="150000"/>
              </a:lnSpc>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混杂信仰的特征</a:t>
            </a:r>
          </a:p>
          <a:p>
            <a:pPr algn="just">
              <a:lnSpc>
                <a:spcPct val="120000"/>
              </a:lnSpc>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2212838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9955" y="0"/>
            <a:ext cx="9144000" cy="6858000"/>
          </a:xfrm>
        </p:spPr>
        <p:txBody>
          <a:bodyPr>
            <a:noAutofit/>
          </a:bodyPr>
          <a:lstStyle/>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以色列人效法外邦 “使儿女经火”，就是把孩子献给外邦偶像。此类现象是否存在于当今基督徒父母的身上？我们该怎样避免？</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被神厌恶的，“又惧怕耶和华，又事奉自己的神” 的混合信仰，在今天的教会和信徒中有哪些具体体现？反思自己身上“混杂信仰”的痕迹，请举例说明？产生此现象的原因是什么？</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20000"/>
              </a:lnSpc>
              <a:buAutoNum type="arabicParenR"/>
            </a:pP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被差的祭司给撒玛利亚人传讲敬畏神，但是却成为导致混合信仰产生的关键原因。我们今天给世人传福音，应怎样避免重蹈覆辙？</a:t>
            </a: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2000"/>
              </a:lnSpc>
              <a:buAutoNum type="arabicParenR"/>
            </a:pPr>
            <a:endParaRPr lang="zh-CN" altLang="en-US" sz="32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2012466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亚述王上来攻击以色列遍地，上到撒玛利亚，围困三年。</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Now the king of Assyria went throughout all the land, and went up to Samaria and besieged it for three years.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何细亚第九年，亚述王攻取了撒玛利亚，将以色列人掳到亚述，把他们安置在哈腊与歌散的哈博河边，并玛代人的城邑。</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In the ninth year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Hoshea</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king of Assyria took Samaria and carried Israel away to Assyria, and placed them in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Halah</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by the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Habor</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the River of </a:t>
            </a:r>
            <a:r>
              <a:rPr lang="en-US" altLang="zh-CN" sz="3000" b="1" kern="100" dirty="0" err="1">
                <a:latin typeface="微软雅黑" panose="020B0503020204020204" pitchFamily="34" charset="-122"/>
                <a:ea typeface="微软雅黑" panose="020B0503020204020204" pitchFamily="34" charset="-122"/>
                <a:cs typeface="Calibri" panose="020F0502020204030204" pitchFamily="34" charset="0"/>
              </a:rPr>
              <a:t>Gozan</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and in the cities of the Medes.</a:t>
            </a:r>
          </a:p>
        </p:txBody>
      </p:sp>
    </p:spTree>
    <p:extLst>
      <p:ext uri="{BB962C8B-B14F-4D97-AF65-F5344CB8AC3E}">
        <p14:creationId xmlns:p14="http://schemas.microsoft.com/office/powerpoint/2010/main" val="18819187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这是因以色列人得罪那领他们出埃及地、脱离埃及王法老手的耶和华他们的　神，去敬畏别神，</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For so it was that the children of Israel had sinned against the Lord their God, who had brought them up out of the land of Egypt, from under the hand of Pharaoh king of Egypt; and they had feared other gods,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随从耶和华在他们面前所赶出外邦人的风俗和以色列诸王所立的条规。</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and had walked in the statutes of the nations whom the Lord had cast out from before the children of Israel, and of the kings of Israel, which they had made.</a:t>
            </a:r>
          </a:p>
        </p:txBody>
      </p:sp>
    </p:spTree>
    <p:extLst>
      <p:ext uri="{BB962C8B-B14F-4D97-AF65-F5344CB8AC3E}">
        <p14:creationId xmlns:p14="http://schemas.microsoft.com/office/powerpoint/2010/main" val="1881918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以色列人暗中行不正的事，违背耶和华他们的　神。在他们所有的城邑，从瞭望楼直到坚固城，建筑邱坛；</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Also the children of Israel secretly did against the Lord their God things that were not right, and they built for themselves high places in all their cities, from watchtower to fortified city.</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在各高冈上、各青翠树下，立柱像和木偶；</a:t>
            </a: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They set up for themselves sacred pillars and wooden images on every high hill and under every green tree.</a:t>
            </a:r>
          </a:p>
        </p:txBody>
      </p:sp>
    </p:spTree>
    <p:extLst>
      <p:ext uri="{BB962C8B-B14F-4D97-AF65-F5344CB8AC3E}">
        <p14:creationId xmlns:p14="http://schemas.microsoft.com/office/powerpoint/2010/main" val="1881918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在邱坛上烧香，效法耶和华在他们面前赶出的外邦人所行的；又行恶事惹动耶和华的怒气；</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There they burned incense on all the high places, like the nations whom the Lord had carried away before them; and they did wicked things to provoke the Lord to anger,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且侍奉偶像，就是耶和华警戒他们不可行的。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for they served idols, of which the Lord had said to them, “You shall not do this thing.”</a:t>
            </a:r>
          </a:p>
        </p:txBody>
      </p:sp>
    </p:spTree>
    <p:extLst>
      <p:ext uri="{BB962C8B-B14F-4D97-AF65-F5344CB8AC3E}">
        <p14:creationId xmlns:p14="http://schemas.microsoft.com/office/powerpoint/2010/main" val="1881918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但耶和华藉众先知、先见劝戒以色列人和犹大人说：“当离开你们的恶行，谨守我的诫命律例，遵行我吩咐你们列祖，并藉我仆人众先知所传给你们的律法。” </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Yet the Lord testified against Israel and against Judah, by all of His prophets, every seer, saying, “Turn from your evil ways, and keep My commandments and My statutes, according to all the law which I commanded your fathers, and which I sent to you by My servants the prophets.”</a:t>
            </a:r>
          </a:p>
        </p:txBody>
      </p:sp>
    </p:spTree>
    <p:extLst>
      <p:ext uri="{BB962C8B-B14F-4D97-AF65-F5344CB8AC3E}">
        <p14:creationId xmlns:p14="http://schemas.microsoft.com/office/powerpoint/2010/main" val="18819187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他们却不听从，竟硬着颈项，效法他们列祖，不信服耶和华他们的　神。</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Nevertheless they would not hear, but stiffened their necks, like the necks of their fathers, who did not believe in the Lord their God. </a:t>
            </a:r>
          </a:p>
        </p:txBody>
      </p:sp>
    </p:spTree>
    <p:extLst>
      <p:ext uri="{BB962C8B-B14F-4D97-AF65-F5344CB8AC3E}">
        <p14:creationId xmlns:p14="http://schemas.microsoft.com/office/powerpoint/2010/main" val="18819187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王下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 Kin 17:1-41】</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厌弃祂的律例和祂与他们列祖所立的约，并劝戒他们的话，随从虚无的神，自己成为虚妄，效法周围的外邦人，就是耶和华嘱咐他们不可效法的。</a:t>
            </a:r>
            <a:endPar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And they rejected His statutes and His covenant that He had made with their fathers, and His testimonies which He had testified against them; they followed idols, became idolaters, and went after the nations who were all around them, concerning whom the Lord had charged them that they should not do like them.</a:t>
            </a:r>
          </a:p>
        </p:txBody>
      </p:sp>
    </p:spTree>
    <p:extLst>
      <p:ext uri="{BB962C8B-B14F-4D97-AF65-F5344CB8AC3E}">
        <p14:creationId xmlns:p14="http://schemas.microsoft.com/office/powerpoint/2010/main" val="1881918706"/>
      </p:ext>
    </p:extLst>
  </p:cSld>
  <p:clrMapOvr>
    <a:masterClrMapping/>
  </p:clrMapOvr>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75214</TotalTime>
  <Words>3552</Words>
  <Application>Microsoft Office PowerPoint</Application>
  <PresentationFormat>On-screen Show (4:3)</PresentationFormat>
  <Paragraphs>113</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微软雅黑</vt: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BCCC_User</cp:lastModifiedBy>
  <cp:revision>2495</cp:revision>
  <dcterms:created xsi:type="dcterms:W3CDTF">2014-02-25T17:54:08Z</dcterms:created>
  <dcterms:modified xsi:type="dcterms:W3CDTF">2026-04-11T03:23:29Z</dcterms:modified>
</cp:coreProperties>
</file>