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4" r:id="rId17"/>
    <p:sldId id="271" r:id="rId18"/>
    <p:sldId id="272" r:id="rId19"/>
    <p:sldId id="273" r:id="rId20"/>
    <p:sldId id="278" r:id="rId21"/>
    <p:sldId id="275" r:id="rId22"/>
    <p:sldId id="276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39" d="100"/>
          <a:sy n="39" d="100"/>
        </p:scale>
        <p:origin x="34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 Chang" userId="0454b1b2955400f8" providerId="LiveId" clId="{E5A84BD6-1D02-418E-A2F3-EEEEA4EF471C}"/>
    <pc:docChg chg="modSld">
      <pc:chgData name="Simon Chang" userId="0454b1b2955400f8" providerId="LiveId" clId="{E5A84BD6-1D02-418E-A2F3-EEEEA4EF471C}" dt="2026-04-18T00:50:52.650" v="12" actId="255"/>
      <pc:docMkLst>
        <pc:docMk/>
      </pc:docMkLst>
      <pc:sldChg chg="modSp mod">
        <pc:chgData name="Simon Chang" userId="0454b1b2955400f8" providerId="LiveId" clId="{E5A84BD6-1D02-418E-A2F3-EEEEA4EF471C}" dt="2026-04-18T00:48:01.204" v="4" actId="14100"/>
        <pc:sldMkLst>
          <pc:docMk/>
          <pc:sldMk cId="690728282" sldId="260"/>
        </pc:sldMkLst>
        <pc:spChg chg="mod">
          <ac:chgData name="Simon Chang" userId="0454b1b2955400f8" providerId="LiveId" clId="{E5A84BD6-1D02-418E-A2F3-EEEEA4EF471C}" dt="2026-04-18T00:48:01.204" v="4" actId="14100"/>
          <ac:spMkLst>
            <pc:docMk/>
            <pc:sldMk cId="690728282" sldId="260"/>
            <ac:spMk id="3" creationId="{43FAA2FB-A2B4-71F9-BB79-A122859913A2}"/>
          </ac:spMkLst>
        </pc:spChg>
      </pc:sldChg>
      <pc:sldChg chg="modSp mod">
        <pc:chgData name="Simon Chang" userId="0454b1b2955400f8" providerId="LiveId" clId="{E5A84BD6-1D02-418E-A2F3-EEEEA4EF471C}" dt="2026-04-18T00:48:41.651" v="6" actId="14100"/>
        <pc:sldMkLst>
          <pc:docMk/>
          <pc:sldMk cId="2590934133" sldId="261"/>
        </pc:sldMkLst>
        <pc:spChg chg="mod">
          <ac:chgData name="Simon Chang" userId="0454b1b2955400f8" providerId="LiveId" clId="{E5A84BD6-1D02-418E-A2F3-EEEEA4EF471C}" dt="2026-04-18T00:48:41.651" v="6" actId="14100"/>
          <ac:spMkLst>
            <pc:docMk/>
            <pc:sldMk cId="2590934133" sldId="261"/>
            <ac:spMk id="3" creationId="{667D4E1C-E666-746E-E5AE-39254148B3A9}"/>
          </ac:spMkLst>
        </pc:spChg>
      </pc:sldChg>
      <pc:sldChg chg="modSp mod">
        <pc:chgData name="Simon Chang" userId="0454b1b2955400f8" providerId="LiveId" clId="{E5A84BD6-1D02-418E-A2F3-EEEEA4EF471C}" dt="2026-04-18T00:48:20.462" v="5" actId="255"/>
        <pc:sldMkLst>
          <pc:docMk/>
          <pc:sldMk cId="1765835816" sldId="262"/>
        </pc:sldMkLst>
        <pc:spChg chg="mod">
          <ac:chgData name="Simon Chang" userId="0454b1b2955400f8" providerId="LiveId" clId="{E5A84BD6-1D02-418E-A2F3-EEEEA4EF471C}" dt="2026-04-18T00:48:20.462" v="5" actId="255"/>
          <ac:spMkLst>
            <pc:docMk/>
            <pc:sldMk cId="1765835816" sldId="262"/>
            <ac:spMk id="3" creationId="{F7DAAA62-5420-1B69-25DC-99DF8CBEA98F}"/>
          </ac:spMkLst>
        </pc:spChg>
      </pc:sldChg>
      <pc:sldChg chg="modSp mod">
        <pc:chgData name="Simon Chang" userId="0454b1b2955400f8" providerId="LiveId" clId="{E5A84BD6-1D02-418E-A2F3-EEEEA4EF471C}" dt="2026-04-18T00:50:52.650" v="12" actId="255"/>
        <pc:sldMkLst>
          <pc:docMk/>
          <pc:sldMk cId="3508660043" sldId="265"/>
        </pc:sldMkLst>
        <pc:spChg chg="mod">
          <ac:chgData name="Simon Chang" userId="0454b1b2955400f8" providerId="LiveId" clId="{E5A84BD6-1D02-418E-A2F3-EEEEA4EF471C}" dt="2026-04-18T00:50:52.650" v="12" actId="255"/>
          <ac:spMkLst>
            <pc:docMk/>
            <pc:sldMk cId="3508660043" sldId="265"/>
            <ac:spMk id="3" creationId="{49F15B44-2BD2-D17B-A052-F470E7FB47B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50DD3-CADC-4ADC-8176-B5CDB34951DC}" type="datetimeFigureOut">
              <a:rPr lang="zh-TW" altLang="en-US" smtClean="0"/>
              <a:t>2026/4/17</a:t>
            </a:fld>
            <a:endParaRPr lang="zh-TW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69B862-570A-4114-A0EE-30806ADE018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0134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69B862-570A-4114-A0EE-30806ADE0187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3308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599C9-6682-465F-75D6-CFAB21F7D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ED121B-0EB2-AB1A-01E7-C097F276BD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8D408B-9A03-0B2B-B78A-EECD11BF2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5DA78-4330-4BB9-88CA-4BA12ACF35A5}" type="datetimeFigureOut">
              <a:rPr lang="zh-TW" altLang="en-US" smtClean="0"/>
              <a:t>2026/4/17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2B4A9-6496-AAA5-D375-F754099FD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7C2C4-4F1C-14CB-8B1C-D94A1CFBA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99CE-27EA-4F1D-9221-6E96DFD3D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6038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E86D7-E70C-F515-B295-6CA370DB2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3CBF65-9644-BB4E-C12C-9043E58C3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BE1B4-0237-54FA-72B6-3DAFDCCC4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5DA78-4330-4BB9-88CA-4BA12ACF35A5}" type="datetimeFigureOut">
              <a:rPr lang="zh-TW" altLang="en-US" smtClean="0"/>
              <a:t>2026/4/17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21F2B-8E19-EA33-84AD-076ADEE89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C9177-AA14-5F14-C028-D54F82A9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99CE-27EA-4F1D-9221-6E96DFD3D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6651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0B7DF6-63CE-DE74-5D55-8B90E56A0D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D0E5A4-C2D6-1969-A2B0-AD0F4E94F9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2A57E-F452-7198-D87F-C2FD12B22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5DA78-4330-4BB9-88CA-4BA12ACF35A5}" type="datetimeFigureOut">
              <a:rPr lang="zh-TW" altLang="en-US" smtClean="0"/>
              <a:t>2026/4/17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F2A026-4599-D958-97FE-D878182F0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07141-47B5-341B-9E84-C39753E4F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99CE-27EA-4F1D-9221-6E96DFD3D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4466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4200E-4FA7-EEDA-EF90-2BDEA0AED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22AE7-8958-0759-95D0-006CB1B2F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DB05F-ADC8-40F5-2C11-E5402695E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5DA78-4330-4BB9-88CA-4BA12ACF35A5}" type="datetimeFigureOut">
              <a:rPr lang="zh-TW" altLang="en-US" smtClean="0"/>
              <a:t>2026/4/17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216E5-1CAD-874B-9D0E-8B2B252DF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F93DE-814C-FFFB-BAAA-7EEA7582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99CE-27EA-4F1D-9221-6E96DFD3D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6051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612FA-C747-1456-569D-2EACCCED0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EC03D-69A3-A9A3-16E4-5D1E68BDCD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F7B90-5DAF-55DC-7063-6B58E9825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5DA78-4330-4BB9-88CA-4BA12ACF35A5}" type="datetimeFigureOut">
              <a:rPr lang="zh-TW" altLang="en-US" smtClean="0"/>
              <a:t>2026/4/17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3F560-641B-D9DA-042A-D728E28D9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0F5BC-EF26-541B-9F4D-06FCF028C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99CE-27EA-4F1D-9221-6E96DFD3D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4463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CA791-8E36-9745-855D-3FA964BF8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EB714-83D0-5AA7-D67F-0285AD6338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90569-E5C2-96A6-1F0C-B70EE1F803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09A4A0-CDE4-8E48-E296-F75EE5A22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5DA78-4330-4BB9-88CA-4BA12ACF35A5}" type="datetimeFigureOut">
              <a:rPr lang="zh-TW" altLang="en-US" smtClean="0"/>
              <a:t>2026/4/17</a:t>
            </a:fld>
            <a:endParaRPr lang="zh-TW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DEF3C3-ADDE-7267-1541-348554058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CD0011-F82B-0CC0-821A-E501D3AC6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99CE-27EA-4F1D-9221-6E96DFD3D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9806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8A727-20FE-883D-6244-7642AE055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B6670D-3138-DC42-6395-A2B2279532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9C6034-81C3-2EF1-2120-0EEEC8FFF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08B2DC-CC01-3EAA-5237-CCE3F4E58E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C1D11B-1E4A-3BE1-6043-28CA60DE67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FA0C6B-3112-0977-5648-0169A6FF3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5DA78-4330-4BB9-88CA-4BA12ACF35A5}" type="datetimeFigureOut">
              <a:rPr lang="zh-TW" altLang="en-US" smtClean="0"/>
              <a:t>2026/4/17</a:t>
            </a:fld>
            <a:endParaRPr lang="zh-TW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6C0EF9-679F-89D9-9FE4-435E83DED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C457FA-0561-4509-117E-F6D8E5915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99CE-27EA-4F1D-9221-6E96DFD3D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012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343A2-B22C-6A40-C67E-D7B1B44B7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9C1C35-72E6-2D0A-67BB-3A267A756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5DA78-4330-4BB9-88CA-4BA12ACF35A5}" type="datetimeFigureOut">
              <a:rPr lang="zh-TW" altLang="en-US" smtClean="0"/>
              <a:t>2026/4/17</a:t>
            </a:fld>
            <a:endParaRPr lang="zh-TW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3F3B06-DC85-78DD-59DA-F2F80C6F7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742D0F-B7B4-10EA-689A-F9FC3DD94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99CE-27EA-4F1D-9221-6E96DFD3D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6979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AD4446-32AC-6BF9-EE8E-7A2D12676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5DA78-4330-4BB9-88CA-4BA12ACF35A5}" type="datetimeFigureOut">
              <a:rPr lang="zh-TW" altLang="en-US" smtClean="0"/>
              <a:t>2026/4/17</a:t>
            </a:fld>
            <a:endParaRPr lang="zh-TW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D6CE14-0D5F-3B2B-C05E-8273FAABA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A34FCA-1547-81B1-2344-990D188F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99CE-27EA-4F1D-9221-6E96DFD3D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807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BFA25-2C3F-7B55-11FC-B42D21090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D7F62-E6CA-AFC2-8921-E0FFC0B5A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4475E8-42B8-88BA-A2B5-F8A06FBAB2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3E2366-AF69-C61A-A061-0A928D635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5DA78-4330-4BB9-88CA-4BA12ACF35A5}" type="datetimeFigureOut">
              <a:rPr lang="zh-TW" altLang="en-US" smtClean="0"/>
              <a:t>2026/4/17</a:t>
            </a:fld>
            <a:endParaRPr lang="zh-TW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095A9C-CB2E-3BB7-A365-DAAACD569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9FD950-0186-BF7E-69AA-E55F11842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99CE-27EA-4F1D-9221-6E96DFD3D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345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94E7D-0B7A-AF23-BDD9-B4FEFE554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9709B7-E3FD-B3A6-ED5F-6C463D8C6F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53A442-00DE-3BC6-9137-901CFC0FE6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EF5DA1-572C-7286-8D73-A014C7147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5DA78-4330-4BB9-88CA-4BA12ACF35A5}" type="datetimeFigureOut">
              <a:rPr lang="zh-TW" altLang="en-US" smtClean="0"/>
              <a:t>2026/4/17</a:t>
            </a:fld>
            <a:endParaRPr lang="zh-TW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01293F-043A-38DC-D7A4-2681E23F4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B89F03-22D9-CDF9-3C3B-B9CEFD08D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99CE-27EA-4F1D-9221-6E96DFD3D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2101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22777C-A1C2-48E1-009C-B6D9A5E93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5EE9D-D013-0E10-5451-2B7B4C059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82243-D607-0406-2935-C6159CDF6C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5DA78-4330-4BB9-88CA-4BA12ACF35A5}" type="datetimeFigureOut">
              <a:rPr lang="zh-TW" altLang="en-US" smtClean="0"/>
              <a:t>2026/4/17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6E1A2-04EC-3C2D-F79B-29F995E705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C5925-8FF8-3781-8FD6-00759CCE53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299CE-27EA-4F1D-9221-6E96DFD3D5F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352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FF164A1-C8EE-292B-5EA4-FB44540BC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579" y="256853"/>
            <a:ext cx="11866651" cy="6493267"/>
          </a:xfrm>
        </p:spPr>
        <p:txBody>
          <a:bodyPr>
            <a:normAutofit/>
          </a:bodyPr>
          <a:lstStyle/>
          <a:p>
            <a:pPr algn="l"/>
            <a:r>
              <a:rPr lang="zh-TW" altLang="en-US" b="1" dirty="0">
                <a:latin typeface="+mn-ea"/>
              </a:rPr>
              <a:t>猶 大 書 </a:t>
            </a:r>
            <a:r>
              <a:rPr lang="en-US" altLang="zh-TW" b="1" dirty="0">
                <a:latin typeface="+mn-ea"/>
              </a:rPr>
              <a:t>(Jude)</a:t>
            </a:r>
            <a:endParaRPr lang="zh-TW" altLang="en-US" b="1" dirty="0">
              <a:latin typeface="+mn-ea"/>
            </a:endParaRPr>
          </a:p>
          <a:p>
            <a:pPr algn="l"/>
            <a:br>
              <a:rPr lang="zh-TW" altLang="en-US" b="1" dirty="0">
                <a:latin typeface="+mn-ea"/>
              </a:rPr>
            </a:br>
            <a:r>
              <a:rPr lang="en-US" altLang="zh-TW" sz="3600" b="1" baseline="30000" dirty="0">
                <a:latin typeface="+mn-ea"/>
                <a:cs typeface="Calibri" panose="020F0502020204030204" pitchFamily="34" charset="0"/>
              </a:rPr>
              <a:t>1 </a:t>
            </a:r>
            <a:r>
              <a:rPr lang="zh-TW" altLang="en-US" sz="3600" b="1" dirty="0">
                <a:latin typeface="+mn-ea"/>
                <a:cs typeface="Calibri" panose="020F0502020204030204" pitchFamily="34" charset="0"/>
              </a:rPr>
              <a:t>耶 穌 基 督 的 僕 人 ， 雅 各 的 弟 兄 猶 大 ， 寫 信 給 那 被 召 、 在 父 神 裡 蒙 愛 、 為 耶 穌 基 督 保 守 的 人 。</a:t>
            </a:r>
          </a:p>
          <a:p>
            <a:pPr algn="l"/>
            <a:r>
              <a:rPr lang="en-US" altLang="zh-TW" sz="3600" b="1" baseline="30000" dirty="0">
                <a:latin typeface="+mn-ea"/>
                <a:cs typeface="Calibri" panose="020F0502020204030204" pitchFamily="34" charset="0"/>
              </a:rPr>
              <a:t>2 </a:t>
            </a:r>
            <a:r>
              <a:rPr lang="zh-TW" altLang="en-US" sz="3600" b="1" dirty="0">
                <a:latin typeface="+mn-ea"/>
                <a:cs typeface="Calibri" panose="020F0502020204030204" pitchFamily="34" charset="0"/>
              </a:rPr>
              <a:t>願 憐 恤 、 平 安 、 慈 愛 多 多 的 加 給 你 們 。</a:t>
            </a:r>
          </a:p>
          <a:p>
            <a:pPr algn="l"/>
            <a:r>
              <a:rPr lang="en-US" altLang="zh-TW" sz="3600" b="1" baseline="30000" dirty="0">
                <a:latin typeface="+mn-ea"/>
                <a:cs typeface="Calibri" panose="020F0502020204030204" pitchFamily="34" charset="0"/>
              </a:rPr>
              <a:t>3 </a:t>
            </a:r>
            <a:r>
              <a:rPr lang="zh-TW" altLang="en-US" sz="3600" b="1" dirty="0">
                <a:latin typeface="+mn-ea"/>
                <a:cs typeface="Calibri" panose="020F0502020204030204" pitchFamily="34" charset="0"/>
              </a:rPr>
              <a:t>親 愛 的 弟 兄 阿 ， 我 想 盡 心 寫 信 給 你 們 ， 論 我 們 同 得 救 恩 的 時 候 ， 就 不 得 不 寫 信 勸 你 們 ， 要 為 從 前 一 次 交 付 聖 徒 的 真 道 竭 力 的 爭 辯 。</a:t>
            </a:r>
          </a:p>
          <a:p>
            <a:pPr algn="l"/>
            <a:r>
              <a:rPr lang="en-US" altLang="zh-TW" sz="3600" b="1" baseline="30000" dirty="0">
                <a:latin typeface="+mn-ea"/>
                <a:cs typeface="Calibri" panose="020F0502020204030204" pitchFamily="34" charset="0"/>
              </a:rPr>
              <a:t>4 </a:t>
            </a:r>
            <a:r>
              <a:rPr lang="zh-TW" altLang="en-US" sz="3600" b="1" dirty="0">
                <a:latin typeface="+mn-ea"/>
                <a:cs typeface="Calibri" panose="020F0502020204030204" pitchFamily="34" charset="0"/>
              </a:rPr>
              <a:t>因 為 有 些 人 偷 著 進 來 ， 就 是 自 古 被 定 受 刑 罰 的 ， 是 不 虔 誠 的 ， 將 我 們 神 的 恩 變 放 縱 情 慾 的 機 會 ， 並 且 不 認 獨 一 的 主 宰 ─ 我 們 （ 或 作 和 我 們 ） 主 耶 穌 基 督 。</a:t>
            </a:r>
            <a:endParaRPr lang="en-US" altLang="zh-TW" sz="3600" b="1" dirty="0">
              <a:latin typeface="+mn-ea"/>
              <a:cs typeface="Calibri" panose="020F0502020204030204" pitchFamily="34" charset="0"/>
            </a:endParaRPr>
          </a:p>
          <a:p>
            <a:pPr algn="l"/>
            <a:endParaRPr lang="zh-TW" altLang="en-US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52000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9CF51B-0482-4E45-7B2F-5225CB8D8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031" y="215757"/>
            <a:ext cx="11681717" cy="65343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400" dirty="0">
                <a:latin typeface="+mn-ea"/>
              </a:rPr>
              <a:t>v1-2: </a:t>
            </a:r>
            <a:r>
              <a:rPr lang="zh-TW" altLang="en-US" sz="4400" dirty="0">
                <a:latin typeface="+mn-ea"/>
              </a:rPr>
              <a:t>作者介紹與問安。</a:t>
            </a:r>
            <a:br>
              <a:rPr lang="zh-TW" altLang="en-US" sz="4400" dirty="0">
                <a:latin typeface="+mn-ea"/>
              </a:rPr>
            </a:br>
            <a:br>
              <a:rPr lang="zh-TW" altLang="en-US" sz="4400" dirty="0">
                <a:latin typeface="+mn-ea"/>
              </a:rPr>
            </a:br>
            <a:r>
              <a:rPr lang="en-US" altLang="zh-TW" sz="4400" dirty="0">
                <a:latin typeface="+mn-ea"/>
              </a:rPr>
              <a:t>v3-4: </a:t>
            </a:r>
            <a:r>
              <a:rPr lang="zh-TW" altLang="en-US" sz="4400" dirty="0">
                <a:latin typeface="+mn-ea"/>
              </a:rPr>
              <a:t>作者陳訴寫信的目的：</a:t>
            </a:r>
            <a:endParaRPr lang="en-US" altLang="zh-TW" sz="4400" dirty="0">
              <a:latin typeface="+mn-ea"/>
            </a:endParaRPr>
          </a:p>
          <a:p>
            <a:r>
              <a:rPr lang="zh-TW" altLang="en-US" sz="4400" dirty="0">
                <a:latin typeface="+mn-ea"/>
              </a:rPr>
              <a:t> 提醒信徒要為真道竭力爭辯</a:t>
            </a:r>
            <a:endParaRPr lang="en-US" altLang="zh-TW" sz="4400" dirty="0">
              <a:latin typeface="+mn-ea"/>
            </a:endParaRPr>
          </a:p>
          <a:p>
            <a:r>
              <a:rPr lang="zh-TW" altLang="en-US" sz="4400" dirty="0">
                <a:latin typeface="+mn-ea"/>
              </a:rPr>
              <a:t> 提醒信徒要提防假教師的興起。</a:t>
            </a:r>
            <a:endParaRPr lang="en-US" altLang="zh-TW" sz="4400" dirty="0">
              <a:latin typeface="+mn-ea"/>
            </a:endParaRPr>
          </a:p>
          <a:p>
            <a:endParaRPr lang="en-US" altLang="zh-TW" sz="4400" dirty="0">
              <a:latin typeface="+mn-ea"/>
            </a:endParaRPr>
          </a:p>
          <a:p>
            <a:pPr marL="0" indent="0">
              <a:buNone/>
            </a:pPr>
            <a:r>
              <a:rPr lang="en-US" altLang="zh-TW" sz="4400" dirty="0">
                <a:latin typeface="+mn-ea"/>
              </a:rPr>
              <a:t>v5-16: </a:t>
            </a:r>
            <a:r>
              <a:rPr lang="zh-TW" altLang="en-US" sz="4400" dirty="0">
                <a:latin typeface="+mn-ea"/>
              </a:rPr>
              <a:t>對於叛教背道的警告</a:t>
            </a:r>
            <a:endParaRPr lang="en-US" altLang="zh-TW" sz="4400" dirty="0">
              <a:latin typeface="+mn-ea"/>
            </a:endParaRPr>
          </a:p>
          <a:p>
            <a:r>
              <a:rPr lang="en-US" altLang="zh-TW" sz="4400" dirty="0">
                <a:latin typeface="+mn-ea"/>
              </a:rPr>
              <a:t>5-7 </a:t>
            </a:r>
            <a:r>
              <a:rPr lang="zh-TW" altLang="en-US" sz="4400" dirty="0">
                <a:latin typeface="+mn-ea"/>
              </a:rPr>
              <a:t>過去叛教背道的例子</a:t>
            </a:r>
            <a:endParaRPr lang="en-US" altLang="zh-TW" sz="4400" dirty="0">
              <a:latin typeface="+mn-ea"/>
            </a:endParaRPr>
          </a:p>
          <a:p>
            <a:r>
              <a:rPr lang="en-US" altLang="zh-TW" sz="4400" dirty="0">
                <a:latin typeface="+mn-ea"/>
              </a:rPr>
              <a:t>8-16 </a:t>
            </a:r>
            <a:r>
              <a:rPr lang="zh-TW" altLang="en-US" sz="4400" dirty="0">
                <a:latin typeface="+mn-ea"/>
              </a:rPr>
              <a:t>現今叛教背道的事實</a:t>
            </a:r>
            <a:endParaRPr lang="en-US" altLang="zh-TW" sz="4400" dirty="0">
              <a:latin typeface="+mn-ea"/>
            </a:endParaRPr>
          </a:p>
          <a:p>
            <a:endParaRPr lang="en-US" altLang="zh-TW" sz="4400" dirty="0"/>
          </a:p>
        </p:txBody>
      </p:sp>
    </p:spTree>
    <p:extLst>
      <p:ext uri="{BB962C8B-B14F-4D97-AF65-F5344CB8AC3E}">
        <p14:creationId xmlns:p14="http://schemas.microsoft.com/office/powerpoint/2010/main" val="2026745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A435F9-755F-CF4E-AB40-4BA7E7785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8DF9B-BCA4-2FB0-B622-5927FCC91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031" y="215757"/>
            <a:ext cx="11681717" cy="65343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4400" dirty="0">
                <a:latin typeface="+mn-ea"/>
              </a:rPr>
              <a:t>v17-25 </a:t>
            </a:r>
            <a:r>
              <a:rPr lang="zh-TW" altLang="en-US" sz="4400" dirty="0">
                <a:latin typeface="+mn-ea"/>
              </a:rPr>
              <a:t>如何防備叛教背道的事</a:t>
            </a:r>
            <a:endParaRPr lang="en-US" altLang="zh-TW" sz="4400" dirty="0">
              <a:latin typeface="+mn-ea"/>
            </a:endParaRPr>
          </a:p>
          <a:p>
            <a:pPr marL="0" indent="0">
              <a:buNone/>
            </a:pPr>
            <a:endParaRPr lang="en-US" altLang="zh-TW" sz="4400" dirty="0">
              <a:latin typeface="+mn-ea"/>
            </a:endParaRPr>
          </a:p>
          <a:p>
            <a:r>
              <a:rPr lang="en-US" altLang="zh-TW" sz="4400" dirty="0">
                <a:latin typeface="+mn-ea"/>
              </a:rPr>
              <a:t>17-19 </a:t>
            </a:r>
            <a:r>
              <a:rPr lang="zh-TW" altLang="en-US" sz="4400" dirty="0">
                <a:latin typeface="+mn-ea"/>
              </a:rPr>
              <a:t>謹記使徒的教訓</a:t>
            </a:r>
            <a:endParaRPr lang="en-US" altLang="zh-TW" sz="4400" dirty="0">
              <a:latin typeface="+mn-ea"/>
            </a:endParaRPr>
          </a:p>
          <a:p>
            <a:r>
              <a:rPr lang="en-US" altLang="zh-TW" sz="4400" dirty="0">
                <a:latin typeface="+mn-ea"/>
              </a:rPr>
              <a:t>20-21 </a:t>
            </a:r>
            <a:r>
              <a:rPr lang="zh-TW" altLang="en-US" sz="4400" dirty="0">
                <a:latin typeface="+mn-ea"/>
              </a:rPr>
              <a:t>在至聖的真道上長進及在靈𥚃禱告</a:t>
            </a:r>
            <a:endParaRPr lang="en-US" altLang="zh-TW" sz="4400" dirty="0">
              <a:latin typeface="+mn-ea"/>
            </a:endParaRPr>
          </a:p>
          <a:p>
            <a:r>
              <a:rPr lang="en-US" altLang="zh-TW" sz="4400" dirty="0">
                <a:latin typeface="+mn-ea"/>
              </a:rPr>
              <a:t>22-23 </a:t>
            </a:r>
            <a:r>
              <a:rPr lang="zh-TW" altLang="en-US" sz="4400" dirty="0">
                <a:latin typeface="+mn-ea"/>
              </a:rPr>
              <a:t>存憐憫的心待人</a:t>
            </a:r>
            <a:endParaRPr lang="en-US" altLang="zh-TW" sz="4400" dirty="0">
              <a:latin typeface="+mn-ea"/>
            </a:endParaRPr>
          </a:p>
          <a:p>
            <a:r>
              <a:rPr lang="en-US" altLang="zh-TW" sz="4400" dirty="0">
                <a:latin typeface="+mn-ea"/>
              </a:rPr>
              <a:t>24-25 </a:t>
            </a:r>
            <a:r>
              <a:rPr lang="zh-TW" altLang="en-US" sz="4400" dirty="0">
                <a:latin typeface="+mn-ea"/>
              </a:rPr>
              <a:t>倚靠讚美神</a:t>
            </a:r>
          </a:p>
        </p:txBody>
      </p:sp>
    </p:spTree>
    <p:extLst>
      <p:ext uri="{BB962C8B-B14F-4D97-AF65-F5344CB8AC3E}">
        <p14:creationId xmlns:p14="http://schemas.microsoft.com/office/powerpoint/2010/main" val="3817014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CB3F3-9948-52D5-AB35-646455081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290" y="143838"/>
            <a:ext cx="11784457" cy="66371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5400" b="1" dirty="0"/>
              <a:t>背道</a:t>
            </a:r>
            <a:r>
              <a:rPr lang="en-US" altLang="zh-TW" sz="5400" b="1" dirty="0"/>
              <a:t>: </a:t>
            </a:r>
            <a:r>
              <a:rPr lang="zh-TW" altLang="en-US" sz="5400" b="1" dirty="0"/>
              <a:t>原文是有兩個希臘字組成</a:t>
            </a:r>
            <a:br>
              <a:rPr lang="zh-TW" altLang="en-US" sz="4000" dirty="0"/>
            </a:br>
            <a:endParaRPr lang="en-US" altLang="zh-TW" sz="4000" dirty="0"/>
          </a:p>
          <a:p>
            <a:pPr marL="0" indent="0">
              <a:buNone/>
            </a:pPr>
            <a:r>
              <a:rPr lang="en-US" altLang="zh-TW" sz="4800" dirty="0"/>
              <a:t>A P O</a:t>
            </a:r>
            <a:r>
              <a:rPr lang="zh-TW" altLang="en-US" sz="4800" dirty="0"/>
              <a:t>的意思是離開</a:t>
            </a:r>
            <a:r>
              <a:rPr lang="en-US" altLang="zh-TW" sz="4800" dirty="0"/>
              <a:t>, S T A S I A</a:t>
            </a:r>
            <a:r>
              <a:rPr lang="zh-TW" altLang="en-US" sz="4800" dirty="0"/>
              <a:t>的意思是站立？</a:t>
            </a:r>
            <a:endParaRPr lang="en-US" altLang="zh-TW" sz="4800" dirty="0"/>
          </a:p>
          <a:p>
            <a:pPr marL="0" indent="0">
              <a:buNone/>
            </a:pPr>
            <a:endParaRPr lang="en-US" altLang="zh-TW" sz="4800" dirty="0"/>
          </a:p>
          <a:p>
            <a:pPr marL="0" indent="0">
              <a:buNone/>
            </a:pPr>
            <a:r>
              <a:rPr lang="zh-TW" altLang="en-US" sz="4800" dirty="0"/>
              <a:t>這兩個字合併起來就成了離開 站立之處。</a:t>
            </a:r>
            <a:br>
              <a:rPr lang="zh-TW" altLang="en-US" sz="4800" dirty="0"/>
            </a:br>
            <a:r>
              <a:rPr lang="zh-TW" altLang="en-US" sz="4800" dirty="0"/>
              <a:t>因此背道就含有離開脫離背離從原來站立之處</a:t>
            </a:r>
            <a:endParaRPr lang="en-US" altLang="zh-TW" sz="4800" dirty="0"/>
          </a:p>
          <a:p>
            <a:pPr marL="0" indent="0">
              <a:buNone/>
            </a:pPr>
            <a:r>
              <a:rPr lang="zh-TW" altLang="en-US" sz="4800" dirty="0"/>
              <a:t>離開的意思</a:t>
            </a:r>
            <a:r>
              <a:rPr lang="en-US" altLang="zh-TW" sz="4800" dirty="0"/>
              <a:t>. </a:t>
            </a:r>
            <a:r>
              <a:rPr lang="zh-TW" altLang="en-US" sz="4800" dirty="0"/>
              <a:t>簡單地說人若背離自己原來站立的立場，那就是背道。</a:t>
            </a:r>
            <a:br>
              <a:rPr lang="zh-TW" altLang="en-US" sz="4000" dirty="0"/>
            </a:b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681505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406960-BD89-7962-7AF3-1E7CDDA705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6CA58-0E89-9F97-AD9F-241A9A2A0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337" y="421240"/>
            <a:ext cx="10891463" cy="57557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800" b="1" dirty="0"/>
              <a:t>勸誡</a:t>
            </a:r>
            <a:r>
              <a:rPr lang="zh-TW" altLang="en-US" sz="4800" dirty="0"/>
              <a:t> </a:t>
            </a:r>
            <a:endParaRPr lang="en-US" altLang="zh-TW" sz="4800" dirty="0"/>
          </a:p>
          <a:p>
            <a:pPr marL="0" indent="0">
              <a:buNone/>
            </a:pPr>
            <a:endParaRPr lang="en-US" altLang="zh-TW" sz="4800" dirty="0"/>
          </a:p>
          <a:p>
            <a:pPr marL="0" indent="0">
              <a:buNone/>
            </a:pPr>
            <a:r>
              <a:rPr lang="zh-TW" altLang="en-US" sz="4800" dirty="0"/>
              <a:t>一方面是警戒</a:t>
            </a:r>
            <a:r>
              <a:rPr lang="en-US" altLang="zh-TW" sz="4800" dirty="0"/>
              <a:t>: </a:t>
            </a:r>
            <a:r>
              <a:rPr lang="zh-TW" altLang="en-US" sz="4800" dirty="0"/>
              <a:t>另一方面是勸勉</a:t>
            </a:r>
            <a:r>
              <a:rPr lang="en-US" altLang="zh-TW" sz="4800" dirty="0"/>
              <a:t>.</a:t>
            </a:r>
          </a:p>
          <a:p>
            <a:pPr marL="0" indent="0">
              <a:buNone/>
            </a:pPr>
            <a:endParaRPr lang="en-US" altLang="zh-TW" sz="4800" dirty="0"/>
          </a:p>
          <a:p>
            <a:pPr marL="0" indent="0">
              <a:buNone/>
            </a:pPr>
            <a:r>
              <a:rPr lang="zh-TW" altLang="en-US" sz="4800" b="1" dirty="0"/>
              <a:t>警戒</a:t>
            </a:r>
            <a:r>
              <a:rPr lang="zh-TW" altLang="en-US" sz="4800" dirty="0"/>
              <a:t>我們有關一些不是出於神的事，</a:t>
            </a:r>
            <a:endParaRPr lang="en-US" altLang="zh-TW" sz="4800" dirty="0"/>
          </a:p>
          <a:p>
            <a:pPr marL="0" indent="0">
              <a:buNone/>
            </a:pPr>
            <a:endParaRPr lang="en-US" altLang="zh-TW" sz="4800" dirty="0"/>
          </a:p>
          <a:p>
            <a:pPr marL="0" indent="0">
              <a:buNone/>
            </a:pPr>
            <a:r>
              <a:rPr lang="zh-TW" altLang="en-US" sz="4800" b="1" dirty="0"/>
              <a:t>勸勉</a:t>
            </a:r>
            <a:r>
              <a:rPr lang="zh-TW" altLang="en-US" sz="4800" dirty="0"/>
              <a:t>我們有關一些出於神的事情</a:t>
            </a:r>
          </a:p>
        </p:txBody>
      </p:sp>
    </p:spTree>
    <p:extLst>
      <p:ext uri="{BB962C8B-B14F-4D97-AF65-F5344CB8AC3E}">
        <p14:creationId xmlns:p14="http://schemas.microsoft.com/office/powerpoint/2010/main" val="1049279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62075-AE28-6B4D-87AB-204F1907E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9" y="328774"/>
            <a:ext cx="11527603" cy="63083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4000" dirty="0">
                <a:latin typeface="+mn-ea"/>
              </a:rPr>
              <a:t>猶 大 書 </a:t>
            </a:r>
            <a:r>
              <a:rPr lang="en-US" altLang="zh-TW" sz="4000" dirty="0">
                <a:latin typeface="+mn-ea"/>
              </a:rPr>
              <a:t>(Jude)1: 5</a:t>
            </a:r>
            <a:r>
              <a:rPr lang="en-US" altLang="zh-TW" sz="4000" b="1" baseline="30000" dirty="0">
                <a:latin typeface="+mn-ea"/>
              </a:rPr>
              <a:t>   </a:t>
            </a:r>
          </a:p>
          <a:p>
            <a:pPr marL="0" indent="0">
              <a:buNone/>
            </a:pPr>
            <a:r>
              <a:rPr lang="zh-TW" altLang="en-US" sz="4000" dirty="0">
                <a:latin typeface="+mn-ea"/>
              </a:rPr>
              <a:t>從 前 主 救 了 他 的 百 姓 出 埃 及 地 ， 後 來 就 把 那 些 不 信 的 滅 絕 了 。 這 一 切 的 事 ， 你 們 雖 然 都 知 道 ， 我 卻 仍 要 </a:t>
            </a:r>
            <a:r>
              <a:rPr lang="zh-TW" altLang="en-US" sz="4000" b="1" dirty="0">
                <a:latin typeface="+mn-ea"/>
              </a:rPr>
              <a:t>提 醒</a:t>
            </a:r>
            <a:r>
              <a:rPr lang="zh-TW" altLang="en-US" sz="4000" dirty="0">
                <a:latin typeface="+mn-ea"/>
              </a:rPr>
              <a:t> 你 們 </a:t>
            </a:r>
            <a:r>
              <a:rPr lang="zh-TW" altLang="en-US" sz="4400" dirty="0">
                <a:latin typeface="+mn-ea"/>
              </a:rPr>
              <a:t>。</a:t>
            </a:r>
            <a:endParaRPr lang="en-US" altLang="zh-TW" sz="4400" dirty="0">
              <a:latin typeface="+mn-ea"/>
            </a:endParaRPr>
          </a:p>
          <a:p>
            <a:pPr marL="0" indent="0">
              <a:buNone/>
            </a:pPr>
            <a:endParaRPr lang="en-US" altLang="zh-TW" sz="4400" dirty="0">
              <a:latin typeface="+mn-ea"/>
            </a:endParaRPr>
          </a:p>
          <a:p>
            <a:pPr marL="0" indent="0">
              <a:buNone/>
            </a:pPr>
            <a:r>
              <a:rPr lang="zh-TW" altLang="en-US" sz="4000" dirty="0">
                <a:latin typeface="+mn-ea"/>
              </a:rPr>
              <a:t>彼 得 後 書 </a:t>
            </a:r>
            <a:r>
              <a:rPr lang="en-US" altLang="zh-TW" sz="4000" dirty="0">
                <a:latin typeface="+mn-ea"/>
              </a:rPr>
              <a:t>1 (2</a:t>
            </a:r>
            <a:r>
              <a:rPr lang="en-US" altLang="zh-TW" sz="4000" baseline="30000" dirty="0">
                <a:latin typeface="+mn-ea"/>
              </a:rPr>
              <a:t>nd</a:t>
            </a:r>
            <a:r>
              <a:rPr lang="en-US" altLang="zh-TW" sz="4000" dirty="0">
                <a:latin typeface="+mn-ea"/>
              </a:rPr>
              <a:t> Peter)</a:t>
            </a:r>
          </a:p>
          <a:p>
            <a:pPr marL="0" indent="0">
              <a:buNone/>
            </a:pPr>
            <a:r>
              <a:rPr lang="en-US" altLang="zh-TW" sz="4000" b="1" baseline="30000" dirty="0">
                <a:latin typeface="+mn-ea"/>
              </a:rPr>
              <a:t>12 </a:t>
            </a:r>
            <a:r>
              <a:rPr lang="zh-TW" altLang="en-US" sz="4000" dirty="0">
                <a:latin typeface="+mn-ea"/>
              </a:rPr>
              <a:t>你 們 雖 然 曉 得 這 些 事 ， 並 且 在 你 們 已 有 的 真 道 上 堅 固 ， 我 卻 要 將 這 些 事 常 常 </a:t>
            </a:r>
            <a:r>
              <a:rPr lang="zh-TW" altLang="en-US" sz="4000" b="1" dirty="0">
                <a:latin typeface="+mn-ea"/>
              </a:rPr>
              <a:t>提 醒 </a:t>
            </a:r>
            <a:r>
              <a:rPr lang="zh-TW" altLang="en-US" sz="4000" dirty="0">
                <a:latin typeface="+mn-ea"/>
              </a:rPr>
              <a:t>你 們 。</a:t>
            </a:r>
          </a:p>
          <a:p>
            <a:pPr marL="0" indent="0">
              <a:buNone/>
            </a:pPr>
            <a:r>
              <a:rPr lang="en-US" altLang="zh-TW" sz="4000" b="1" baseline="30000" dirty="0">
                <a:latin typeface="+mn-ea"/>
              </a:rPr>
              <a:t>13 </a:t>
            </a:r>
            <a:r>
              <a:rPr lang="zh-TW" altLang="en-US" sz="4000" dirty="0">
                <a:latin typeface="+mn-ea"/>
              </a:rPr>
              <a:t>我 以 為 應 當 趁 我 還 在 這 帳 棚 的 時 候 </a:t>
            </a:r>
            <a:r>
              <a:rPr lang="zh-TW" altLang="en-US" sz="4000" b="1" dirty="0">
                <a:latin typeface="+mn-ea"/>
              </a:rPr>
              <a:t>提 醒</a:t>
            </a:r>
            <a:r>
              <a:rPr lang="zh-TW" altLang="en-US" sz="4000" dirty="0">
                <a:latin typeface="+mn-ea"/>
              </a:rPr>
              <a:t> 你 們 ， 激 發 你 們 。</a:t>
            </a:r>
          </a:p>
          <a:p>
            <a:pPr marL="0" indent="0">
              <a:buNone/>
            </a:pPr>
            <a:endParaRPr lang="zh-TW" altLang="en-US" sz="4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69648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AEE34-F8C8-3552-3EF3-3B6C8D212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10FC0-D705-2929-63C9-BAF21E8C4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9" y="328774"/>
            <a:ext cx="11527603" cy="63083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>
                <a:latin typeface="+mn-ea"/>
              </a:rPr>
              <a:t>彼 得 後 書 </a:t>
            </a:r>
            <a:r>
              <a:rPr lang="en-US" altLang="zh-TW" sz="4000" dirty="0">
                <a:latin typeface="+mn-ea"/>
              </a:rPr>
              <a:t>(2</a:t>
            </a:r>
            <a:r>
              <a:rPr lang="en-US" altLang="zh-TW" sz="4000" baseline="30000" dirty="0">
                <a:latin typeface="+mn-ea"/>
              </a:rPr>
              <a:t>nd</a:t>
            </a:r>
            <a:r>
              <a:rPr lang="en-US" altLang="zh-TW" sz="4000" dirty="0">
                <a:latin typeface="+mn-ea"/>
              </a:rPr>
              <a:t> Peter) 1:15</a:t>
            </a:r>
          </a:p>
          <a:p>
            <a:pPr marL="0" indent="0">
              <a:buNone/>
            </a:pPr>
            <a:endParaRPr lang="en-US" altLang="zh-TW" b="1" baseline="30000" dirty="0"/>
          </a:p>
          <a:p>
            <a:pPr marL="0" indent="0">
              <a:buNone/>
            </a:pPr>
            <a:r>
              <a:rPr lang="zh-TW" altLang="en-US" sz="4800" dirty="0"/>
              <a:t>並 且 ， 我 要 盡 心 竭 力 ， 使 你 們 在 我 去 世 以 後 </a:t>
            </a:r>
            <a:r>
              <a:rPr lang="zh-TW" altLang="en-US" sz="4800" b="1" dirty="0"/>
              <a:t>時 常 記 念 </a:t>
            </a:r>
            <a:r>
              <a:rPr lang="zh-TW" altLang="en-US" sz="4800" dirty="0"/>
              <a:t>這 些 事 。</a:t>
            </a:r>
            <a:endParaRPr lang="zh-TW" altLang="en-US" sz="4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319512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722B3-C565-0ECD-9A6B-C5368EC59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D7CE4E9-DCDF-A82D-0EB6-301B58C4E2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579" y="256853"/>
            <a:ext cx="11866651" cy="6493267"/>
          </a:xfrm>
        </p:spPr>
        <p:txBody>
          <a:bodyPr>
            <a:normAutofit/>
          </a:bodyPr>
          <a:lstStyle/>
          <a:p>
            <a:endParaRPr lang="en-US" altLang="zh-TW" sz="4400" b="1" dirty="0"/>
          </a:p>
          <a:p>
            <a:endParaRPr lang="en-US" altLang="zh-TW" sz="4400" b="1" dirty="0"/>
          </a:p>
          <a:p>
            <a:r>
              <a:rPr lang="zh-TW" altLang="en-US" sz="4400" b="1" dirty="0"/>
              <a:t>知道不代表做到</a:t>
            </a:r>
            <a:br>
              <a:rPr lang="zh-TW" altLang="en-US" sz="4400" b="1" dirty="0"/>
            </a:br>
            <a:r>
              <a:rPr lang="zh-TW" altLang="en-US" sz="4400" b="1" dirty="0"/>
              <a:t>知道不代表感受到</a:t>
            </a:r>
            <a:endParaRPr lang="en-US" altLang="zh-TW" sz="4400" b="1" dirty="0"/>
          </a:p>
          <a:p>
            <a:br>
              <a:rPr lang="zh-TW" altLang="en-US" sz="4400" b="1" dirty="0"/>
            </a:br>
            <a:r>
              <a:rPr lang="zh-TW" altLang="en-US" sz="4400" b="1" dirty="0"/>
              <a:t>要知道並且能夠做到才是真知識</a:t>
            </a:r>
          </a:p>
        </p:txBody>
      </p:sp>
    </p:spTree>
    <p:extLst>
      <p:ext uri="{BB962C8B-B14F-4D97-AF65-F5344CB8AC3E}">
        <p14:creationId xmlns:p14="http://schemas.microsoft.com/office/powerpoint/2010/main" val="1073815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0EDC61-4818-E881-8EA7-B2384E0EB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46D80A0-4E15-5A07-3A04-BFA1F0061C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579" y="626724"/>
            <a:ext cx="11866651" cy="6123396"/>
          </a:xfrm>
        </p:spPr>
        <p:txBody>
          <a:bodyPr/>
          <a:lstStyle/>
          <a:p>
            <a:pPr algn="l"/>
            <a:r>
              <a:rPr lang="zh-TW" altLang="en-US" sz="3600" b="1" dirty="0">
                <a:latin typeface="+mn-ea"/>
              </a:rPr>
              <a:t>猶 大 書  </a:t>
            </a:r>
            <a:r>
              <a:rPr lang="en-US" altLang="zh-TW" sz="3600" b="1" dirty="0">
                <a:latin typeface="+mn-ea"/>
              </a:rPr>
              <a:t>Jude</a:t>
            </a:r>
            <a:r>
              <a:rPr lang="en-US" altLang="zh-TW" sz="3600" b="1" baseline="30000" dirty="0">
                <a:latin typeface="+mn-ea"/>
              </a:rPr>
              <a:t> </a:t>
            </a:r>
          </a:p>
          <a:p>
            <a:pPr algn="l"/>
            <a:r>
              <a:rPr lang="en-US" altLang="zh-TW" sz="3600" b="1" baseline="30000" dirty="0">
                <a:latin typeface="+mn-ea"/>
              </a:rPr>
              <a:t>6 </a:t>
            </a:r>
            <a:r>
              <a:rPr lang="zh-TW" altLang="en-US" sz="3600" b="1" dirty="0">
                <a:solidFill>
                  <a:srgbClr val="FF0000"/>
                </a:solidFill>
                <a:latin typeface="+mn-ea"/>
              </a:rPr>
              <a:t>又 有 不 守 本 位 、 離 開 自 己 住 處 的 天 使 </a:t>
            </a:r>
            <a:r>
              <a:rPr lang="zh-TW" altLang="en-US" sz="3600" b="1" dirty="0">
                <a:latin typeface="+mn-ea"/>
              </a:rPr>
              <a:t>， 主 用 鎖 鍊 把 他 們 永 遠 拘 留 在 黑 暗 裡 ， 等 候 大 日 的 審 判 。</a:t>
            </a:r>
            <a:endParaRPr lang="en-US" altLang="zh-TW" sz="3600" b="1" dirty="0">
              <a:latin typeface="+mn-ea"/>
            </a:endParaRPr>
          </a:p>
          <a:p>
            <a:pPr algn="l"/>
            <a:r>
              <a:rPr lang="en-US" altLang="zh-TW" sz="3600" b="1" baseline="30000" dirty="0">
                <a:latin typeface="+mn-ea"/>
              </a:rPr>
              <a:t>7 </a:t>
            </a:r>
            <a:r>
              <a:rPr lang="zh-TW" altLang="zh-TW" sz="3600" b="1" dirty="0">
                <a:latin typeface="+mn-ea"/>
              </a:rPr>
              <a:t>又 如 </a:t>
            </a:r>
            <a:r>
              <a:rPr lang="zh-TW" altLang="zh-TW" sz="3600" b="1" dirty="0">
                <a:solidFill>
                  <a:srgbClr val="FF0000"/>
                </a:solidFill>
                <a:latin typeface="+mn-ea"/>
              </a:rPr>
              <a:t>所 多 瑪 、 蛾 摩 拉 </a:t>
            </a:r>
            <a:r>
              <a:rPr lang="zh-TW" altLang="zh-TW" sz="3600" b="1" dirty="0">
                <a:latin typeface="+mn-ea"/>
              </a:rPr>
              <a:t>和 周 圍 城 邑 的 人 也 照 他 們 </a:t>
            </a:r>
            <a:r>
              <a:rPr lang="zh-TW" altLang="zh-TW" sz="3600" b="1" dirty="0">
                <a:solidFill>
                  <a:srgbClr val="FF0000"/>
                </a:solidFill>
                <a:latin typeface="+mn-ea"/>
              </a:rPr>
              <a:t>一 味 的 行 淫 </a:t>
            </a:r>
            <a:r>
              <a:rPr lang="zh-TW" altLang="zh-TW" sz="3600" b="1" dirty="0">
                <a:latin typeface="+mn-ea"/>
              </a:rPr>
              <a:t>， 隨 從 </a:t>
            </a:r>
            <a:r>
              <a:rPr lang="zh-TW" altLang="zh-TW" sz="3600" b="1" dirty="0">
                <a:solidFill>
                  <a:srgbClr val="FF0000"/>
                </a:solidFill>
                <a:latin typeface="+mn-ea"/>
              </a:rPr>
              <a:t>逆 性 的 情 慾 </a:t>
            </a:r>
            <a:r>
              <a:rPr lang="zh-TW" altLang="zh-TW" sz="3600" b="1" dirty="0">
                <a:latin typeface="+mn-ea"/>
              </a:rPr>
              <a:t>， 就 受 永 火 的 刑 罰 ， 作 為 鑑 戒 。</a:t>
            </a:r>
          </a:p>
          <a:p>
            <a:pPr algn="l"/>
            <a:r>
              <a:rPr lang="en-US" altLang="zh-TW" sz="3600" b="1" baseline="30000" dirty="0">
                <a:latin typeface="+mn-ea"/>
              </a:rPr>
              <a:t>8 </a:t>
            </a:r>
            <a:r>
              <a:rPr lang="zh-TW" altLang="zh-TW" sz="3600" b="1" dirty="0">
                <a:latin typeface="+mn-ea"/>
              </a:rPr>
              <a:t>這 些 做 夢 的 人 也 像 他 們 </a:t>
            </a:r>
            <a:r>
              <a:rPr lang="zh-TW" altLang="zh-TW" sz="3600" b="1" dirty="0">
                <a:solidFill>
                  <a:srgbClr val="FF0000"/>
                </a:solidFill>
                <a:latin typeface="+mn-ea"/>
              </a:rPr>
              <a:t>污 穢 身 體 ， 輕 慢 主 治 的 ， 毀 謗 在 尊 位 的 </a:t>
            </a:r>
            <a:r>
              <a:rPr lang="zh-TW" altLang="zh-TW" sz="3600" b="1" dirty="0">
                <a:latin typeface="+mn-ea"/>
              </a:rPr>
              <a:t>。</a:t>
            </a:r>
          </a:p>
          <a:p>
            <a:pPr algn="l"/>
            <a:r>
              <a:rPr lang="en-US" altLang="zh-TW" sz="2800" b="1" kern="100" baseline="30000" dirty="0">
                <a:effectLst/>
                <a:latin typeface="+mn-ea"/>
                <a:cs typeface="Times New Roman" panose="02020603050405020304" pitchFamily="18" charset="0"/>
              </a:rPr>
              <a:t>9</a:t>
            </a:r>
            <a:r>
              <a:rPr lang="en-US" altLang="zh-TW" sz="3600" b="1" kern="100" baseline="30000" dirty="0">
                <a:effectLst/>
                <a:latin typeface="+mn-ea"/>
                <a:cs typeface="Times New Roman" panose="02020603050405020304" pitchFamily="18" charset="0"/>
              </a:rPr>
              <a:t> </a:t>
            </a:r>
            <a:r>
              <a:rPr lang="zh-TW" altLang="zh-TW" sz="3600" b="1" kern="100" dirty="0">
                <a:effectLst/>
                <a:latin typeface="+mn-ea"/>
                <a:cs typeface="Times New Roman" panose="02020603050405020304" pitchFamily="18" charset="0"/>
              </a:rPr>
              <a:t>天 使 長 米 迦 勒</a:t>
            </a:r>
            <a:r>
              <a:rPr lang="en-US" altLang="zh-TW" sz="3600" b="1" kern="100" dirty="0">
                <a:effectLst/>
                <a:latin typeface="+mn-ea"/>
                <a:cs typeface="Times New Roman" panose="02020603050405020304" pitchFamily="18" charset="0"/>
              </a:rPr>
              <a:t> { </a:t>
            </a:r>
            <a:r>
              <a:rPr lang="zh-TW" altLang="zh-TW" sz="3600" b="1" kern="100" dirty="0">
                <a:effectLst/>
                <a:latin typeface="+mn-ea"/>
                <a:cs typeface="Times New Roman" panose="02020603050405020304" pitchFamily="18" charset="0"/>
              </a:rPr>
              <a:t>為 摩 西 的 屍 首 與 魔 鬼 爭 辯 的 時 候 ， 尚 且 不 敢 用 </a:t>
            </a:r>
            <a:r>
              <a:rPr lang="zh-TW" altLang="zh-TW" sz="3600" b="1" kern="100" dirty="0"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毀 謗 的 話 </a:t>
            </a:r>
            <a:r>
              <a:rPr lang="zh-TW" altLang="zh-TW" sz="3600" b="1" kern="100" dirty="0">
                <a:effectLst/>
                <a:latin typeface="+mn-ea"/>
                <a:cs typeface="Times New Roman" panose="02020603050405020304" pitchFamily="18" charset="0"/>
              </a:rPr>
              <a:t>罪 責 他 ， 只 說 ： 主 責 備 你 罷 ！</a:t>
            </a:r>
          </a:p>
          <a:p>
            <a:pPr algn="l"/>
            <a:endParaRPr lang="zh-TW" altLang="en-US" sz="3600" b="1" dirty="0">
              <a:latin typeface="+mn-ea"/>
            </a:endParaRPr>
          </a:p>
          <a:p>
            <a:pPr algn="l"/>
            <a:endParaRPr lang="zh-TW" altLang="en-US" sz="3600" b="1" dirty="0">
              <a:latin typeface="+mn-ea"/>
            </a:endParaRPr>
          </a:p>
          <a:p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3374894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B60BB-E10E-6D4A-49F9-4451B7B45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A32BD8C-6DE9-3CF3-C737-56A23E3268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579" y="256853"/>
            <a:ext cx="11866651" cy="6493267"/>
          </a:xfrm>
        </p:spPr>
        <p:txBody>
          <a:bodyPr>
            <a:normAutofit/>
          </a:bodyPr>
          <a:lstStyle/>
          <a:p>
            <a:pPr algn="l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TW" sz="4000" b="1" kern="100" baseline="30000" dirty="0">
                <a:effectLst/>
                <a:latin typeface="+mn-ea"/>
                <a:cs typeface="Times New Roman" panose="02020603050405020304" pitchFamily="18" charset="0"/>
              </a:rPr>
              <a:t>10 </a:t>
            </a:r>
            <a:r>
              <a:rPr lang="zh-TW" altLang="zh-TW" sz="4000" b="1" kern="100" dirty="0">
                <a:effectLst/>
                <a:latin typeface="+mn-ea"/>
                <a:cs typeface="Times New Roman" panose="02020603050405020304" pitchFamily="18" charset="0"/>
              </a:rPr>
              <a:t>但 這 些 人 </a:t>
            </a:r>
            <a:r>
              <a:rPr lang="zh-TW" altLang="zh-TW" sz="4000" b="1" kern="100" dirty="0"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毀 謗 他 們 所 不 知 道 的 </a:t>
            </a:r>
            <a:r>
              <a:rPr lang="zh-TW" altLang="zh-TW" sz="4000" b="1" kern="100" dirty="0">
                <a:effectLst/>
                <a:latin typeface="+mn-ea"/>
                <a:cs typeface="Times New Roman" panose="02020603050405020304" pitchFamily="18" charset="0"/>
              </a:rPr>
              <a:t>。 他 們 本 性 所 知 道 的 事 與 那 沒 有 靈 性 的 畜 類 一 樣 ， 在 這 事 上 竟 敗 壞 了 自 己 。</a:t>
            </a:r>
          </a:p>
          <a:p>
            <a:pPr algn="l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TW" sz="4000" b="1" kern="100" baseline="30000" dirty="0">
                <a:effectLst/>
                <a:latin typeface="+mn-ea"/>
                <a:cs typeface="Times New Roman" panose="02020603050405020304" pitchFamily="18" charset="0"/>
              </a:rPr>
              <a:t>11 </a:t>
            </a:r>
            <a:r>
              <a:rPr lang="zh-TW" altLang="zh-TW" sz="4000" b="1" kern="100" dirty="0">
                <a:effectLst/>
                <a:latin typeface="+mn-ea"/>
                <a:cs typeface="Times New Roman" panose="02020603050405020304" pitchFamily="18" charset="0"/>
              </a:rPr>
              <a:t>他 們 有 禍 了 ！ 因 為 走 了 </a:t>
            </a:r>
            <a:r>
              <a:rPr lang="zh-TW" altLang="zh-TW" sz="4000" b="1" kern="100" dirty="0"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該 隱 的 道 路 </a:t>
            </a:r>
            <a:r>
              <a:rPr lang="zh-TW" altLang="zh-TW" sz="4000" b="1" kern="100" dirty="0">
                <a:effectLst/>
                <a:latin typeface="+mn-ea"/>
                <a:cs typeface="Times New Roman" panose="02020603050405020304" pitchFamily="18" charset="0"/>
              </a:rPr>
              <a:t>， 又 為 利 往 </a:t>
            </a:r>
            <a:r>
              <a:rPr lang="zh-TW" altLang="zh-TW" sz="4000" b="1" kern="100" dirty="0"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巴 蘭 的 錯 謬 </a:t>
            </a:r>
            <a:r>
              <a:rPr lang="zh-TW" altLang="zh-TW" sz="4000" b="1" kern="100" dirty="0">
                <a:effectLst/>
                <a:latin typeface="+mn-ea"/>
                <a:cs typeface="Times New Roman" panose="02020603050405020304" pitchFamily="18" charset="0"/>
              </a:rPr>
              <a:t>裡 直 奔 ， 並 在 </a:t>
            </a:r>
            <a:r>
              <a:rPr lang="zh-TW" altLang="zh-TW" sz="4000" b="1" kern="100" dirty="0"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可 拉 的 背 叛 </a:t>
            </a:r>
            <a:r>
              <a:rPr lang="zh-TW" altLang="zh-TW" sz="4000" b="1" kern="100" dirty="0">
                <a:effectLst/>
                <a:latin typeface="+mn-ea"/>
                <a:cs typeface="Times New Roman" panose="02020603050405020304" pitchFamily="18" charset="0"/>
              </a:rPr>
              <a:t>中 滅 亡 了 。</a:t>
            </a:r>
          </a:p>
          <a:p>
            <a:pPr algn="l"/>
            <a:endParaRPr lang="zh-TW" altLang="en-US" sz="4000" b="1" dirty="0">
              <a:latin typeface="+mn-ea"/>
            </a:endParaRPr>
          </a:p>
          <a:p>
            <a:endParaRPr lang="zh-TW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0373739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E9391-7C5A-C146-A912-B3675A9B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AF2A40E-FD88-E228-5E25-004B2403FB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579" y="256853"/>
            <a:ext cx="11866651" cy="6493267"/>
          </a:xfrm>
        </p:spPr>
        <p:txBody>
          <a:bodyPr>
            <a:normAutofit/>
          </a:bodyPr>
          <a:lstStyle/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en-US" altLang="zh-TW" sz="4000" b="1" baseline="30000" dirty="0">
                <a:latin typeface="+mn-ea"/>
              </a:rPr>
              <a:t>12 </a:t>
            </a:r>
            <a:r>
              <a:rPr lang="zh-TW" altLang="zh-TW" sz="4000" b="1" dirty="0">
                <a:latin typeface="+mn-ea"/>
              </a:rPr>
              <a:t>這 樣 的 人 在 你 們 的 愛 席 上 與 你 們 同 吃 的 時 候 ， 正 是 礁 石 （ 或 作 ： 玷 污 ） 。 他 們 </a:t>
            </a:r>
            <a:r>
              <a:rPr lang="zh-TW" altLang="zh-TW" sz="4000" b="1" dirty="0">
                <a:solidFill>
                  <a:srgbClr val="FF0000"/>
                </a:solidFill>
                <a:latin typeface="+mn-ea"/>
              </a:rPr>
              <a:t>作 牧 人 ， 只 知 餧 養 自 己 </a:t>
            </a:r>
            <a:r>
              <a:rPr lang="zh-TW" altLang="zh-TW" sz="4000" b="1" dirty="0">
                <a:latin typeface="+mn-ea"/>
              </a:rPr>
              <a:t>， 無 所 懼 怕 ； 是 沒 有 雨 的 雲 彩 ， 被 風 飄 蕩 ； 是 秋 天 沒 有 果 子 的 樹 ， 死 而 又 死 ， 連 根 被 拔 出 來 ；</a:t>
            </a:r>
          </a:p>
          <a:p>
            <a:pPr algn="l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TW" sz="4000" b="1" kern="100" baseline="30000" dirty="0">
                <a:effectLst/>
                <a:latin typeface="+mn-ea"/>
                <a:cs typeface="Times New Roman" panose="02020603050405020304" pitchFamily="18" charset="0"/>
              </a:rPr>
              <a:t>13 </a:t>
            </a:r>
            <a:r>
              <a:rPr lang="zh-TW" altLang="zh-TW" sz="4000" b="1" kern="100" dirty="0">
                <a:effectLst/>
                <a:latin typeface="+mn-ea"/>
                <a:cs typeface="Times New Roman" panose="02020603050405020304" pitchFamily="18" charset="0"/>
              </a:rPr>
              <a:t>是 海 裡 的 狂 浪 ， 湧 出 自 己 </a:t>
            </a:r>
            <a:r>
              <a:rPr lang="zh-TW" altLang="zh-TW" sz="4000" b="1" kern="100" dirty="0">
                <a:solidFill>
                  <a:srgbClr val="FF0000"/>
                </a:solidFill>
                <a:effectLst/>
                <a:latin typeface="+mn-ea"/>
                <a:cs typeface="Times New Roman" panose="02020603050405020304" pitchFamily="18" charset="0"/>
              </a:rPr>
              <a:t>可 恥</a:t>
            </a:r>
            <a:r>
              <a:rPr lang="zh-TW" altLang="zh-TW" sz="4000" b="1" kern="100" dirty="0">
                <a:effectLst/>
                <a:latin typeface="+mn-ea"/>
                <a:cs typeface="Times New Roman" panose="02020603050405020304" pitchFamily="18" charset="0"/>
              </a:rPr>
              <a:t> 的 沫 子 來 ； 是 流 蕩 的 星 ， 有 墨 黑 的 幽 暗 為 他 們 永 遠 存 留 。</a:t>
            </a:r>
          </a:p>
          <a:p>
            <a:endParaRPr lang="zh-TW" altLang="en-US" sz="4000" dirty="0"/>
          </a:p>
          <a:p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612831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41EC7-EFFC-ED61-1D1A-EFCA5272C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0D7C683-F4C4-4BD1-611A-7A6EA5B0C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579" y="626724"/>
            <a:ext cx="11866651" cy="6123396"/>
          </a:xfrm>
        </p:spPr>
        <p:txBody>
          <a:bodyPr/>
          <a:lstStyle/>
          <a:p>
            <a:pPr algn="l"/>
            <a:r>
              <a:rPr lang="en-US" altLang="zh-TW" sz="3600" b="1" baseline="30000" dirty="0">
                <a:latin typeface="+mn-ea"/>
              </a:rPr>
              <a:t>5 </a:t>
            </a:r>
            <a:r>
              <a:rPr lang="zh-TW" altLang="en-US" sz="3600" b="1" dirty="0">
                <a:latin typeface="+mn-ea"/>
              </a:rPr>
              <a:t>從 前 主 救 了 他 的 百 姓 出 埃 及 地 ， 後 來 就 把 那 些 不 信 的 滅 絕 了 。 這 一 切 的 事 ， 你 們 雖 然 都 知 道 ， 我 卻 仍 要 提 醒 你 們 。</a:t>
            </a:r>
          </a:p>
          <a:p>
            <a:pPr algn="l"/>
            <a:r>
              <a:rPr lang="en-US" altLang="zh-TW" sz="3600" b="1" baseline="30000" dirty="0">
                <a:latin typeface="+mn-ea"/>
              </a:rPr>
              <a:t>6 </a:t>
            </a:r>
            <a:r>
              <a:rPr lang="zh-TW" altLang="en-US" sz="3600" b="1" dirty="0">
                <a:latin typeface="+mn-ea"/>
              </a:rPr>
              <a:t>又 有 不 守 本 位 、 離 開 自 己 住 處 的 天 使 ， 主 用 鎖 鍊 把 他 們 永 遠 拘 留 在 黑 暗 裡 ， 等 候 大 日 的 審 判 。</a:t>
            </a:r>
            <a:endParaRPr lang="en-US" altLang="zh-TW" sz="3600" b="1" dirty="0">
              <a:latin typeface="+mn-ea"/>
            </a:endParaRPr>
          </a:p>
          <a:p>
            <a:pPr algn="l"/>
            <a:r>
              <a:rPr lang="en-US" altLang="zh-TW" sz="3600" b="1" baseline="30000" dirty="0">
                <a:latin typeface="+mn-ea"/>
              </a:rPr>
              <a:t>7 </a:t>
            </a:r>
            <a:r>
              <a:rPr lang="zh-TW" altLang="zh-TW" sz="3600" b="1" dirty="0">
                <a:latin typeface="+mn-ea"/>
              </a:rPr>
              <a:t>又 如 所 多 瑪 、 蛾 摩 拉 和 周 圍 城 邑 的 人 也 照 他 們 一 味 的 行 淫 ， 隨 從 逆 性 的 情 慾 ， 就 受 永 火 的 刑 罰 ， 作 為 鑑 戒 。</a:t>
            </a:r>
          </a:p>
          <a:p>
            <a:pPr algn="l"/>
            <a:r>
              <a:rPr lang="en-US" altLang="zh-TW" sz="3600" b="1" baseline="30000" dirty="0">
                <a:latin typeface="+mn-ea"/>
              </a:rPr>
              <a:t>8 </a:t>
            </a:r>
            <a:r>
              <a:rPr lang="zh-TW" altLang="zh-TW" sz="3600" b="1" dirty="0">
                <a:latin typeface="+mn-ea"/>
              </a:rPr>
              <a:t>這 些 做 夢 的 人 也 像 他 們 污 穢 身 體 ， 輕 慢 主 治 的 ， 毀 謗 在 尊 位 的 。</a:t>
            </a:r>
          </a:p>
          <a:p>
            <a:pPr algn="l"/>
            <a:endParaRPr lang="zh-TW" altLang="en-US" sz="3600" b="1" dirty="0">
              <a:latin typeface="+mn-ea"/>
            </a:endParaRPr>
          </a:p>
          <a:p>
            <a:pPr algn="l"/>
            <a:endParaRPr lang="zh-TW" altLang="en-US" sz="3600" b="1" dirty="0">
              <a:latin typeface="+mn-ea"/>
            </a:endParaRPr>
          </a:p>
          <a:p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36237957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E277E4-9C36-DC52-DA72-1B36F966B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7232044-09B9-1885-B9A7-2385ED64C2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579" y="256853"/>
            <a:ext cx="11866651" cy="6493267"/>
          </a:xfrm>
        </p:spPr>
        <p:txBody>
          <a:bodyPr>
            <a:normAutofit/>
          </a:bodyPr>
          <a:lstStyle/>
          <a:p>
            <a:r>
              <a:rPr lang="zh-TW" altLang="en-US" sz="4400" b="1" dirty="0"/>
              <a:t>更認識主</a:t>
            </a:r>
            <a:endParaRPr lang="en-US" altLang="zh-TW" sz="4400" b="1" dirty="0"/>
          </a:p>
          <a:p>
            <a:endParaRPr lang="en-US" altLang="zh-TW" sz="4400" dirty="0"/>
          </a:p>
          <a:p>
            <a:r>
              <a:rPr lang="zh-TW" altLang="en-US" sz="4400" dirty="0"/>
              <a:t>彼 得 後 書 </a:t>
            </a:r>
            <a:r>
              <a:rPr lang="en-US" altLang="zh-TW" sz="4400" dirty="0"/>
              <a:t>(2nd Peter)</a:t>
            </a:r>
            <a:r>
              <a:rPr lang="zh-TW" altLang="en-US" sz="4400" dirty="0"/>
              <a:t> </a:t>
            </a:r>
            <a:r>
              <a:rPr lang="en-US" altLang="zh-TW" sz="4400" dirty="0"/>
              <a:t>2</a:t>
            </a:r>
          </a:p>
          <a:p>
            <a:r>
              <a:rPr lang="en-US" altLang="zh-TW" sz="4400" b="1" baseline="30000" dirty="0"/>
              <a:t>20 </a:t>
            </a:r>
            <a:r>
              <a:rPr lang="zh-TW" altLang="en-US" sz="4400" dirty="0"/>
              <a:t>倘 若 他 們 因 認 識 主 ─ 救 主 耶 穌 基 督 ， 得 以 脫 離 世 上 的 污 穢 ， 後 來 又 在 其 中 被 纏 住 、 制 伏 ， 他 們 末 後 的 景 況 就 比 先 前 更 不 好 了</a:t>
            </a:r>
            <a:endParaRPr lang="en-US" altLang="zh-TW" sz="4400" dirty="0"/>
          </a:p>
          <a:p>
            <a:endParaRPr lang="en-US" altLang="zh-TW" sz="4400" dirty="0"/>
          </a:p>
          <a:p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9099611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7529B-8CDD-D7D2-B765-68D5375D5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4D2B83E-1FDD-E42C-875A-DEAA58233B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579" y="256853"/>
            <a:ext cx="11866651" cy="6493267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+mn-ea"/>
              </a:rPr>
              <a:t>彼 得 後 書  </a:t>
            </a:r>
            <a:r>
              <a:rPr lang="en-US" altLang="zh-TW" sz="3600" b="1" dirty="0">
                <a:latin typeface="+mn-ea"/>
              </a:rPr>
              <a:t>(2nd Peter) 1</a:t>
            </a:r>
          </a:p>
          <a:p>
            <a:pPr algn="l"/>
            <a:r>
              <a:rPr lang="en-US" altLang="zh-TW" sz="3600" b="1" baseline="30000" dirty="0">
                <a:latin typeface="+mn-ea"/>
              </a:rPr>
              <a:t>5 </a:t>
            </a:r>
            <a:r>
              <a:rPr lang="zh-TW" altLang="en-US" sz="3600" b="1" dirty="0">
                <a:latin typeface="+mn-ea"/>
              </a:rPr>
              <a:t>正 因 這 緣 故 ， 你 們 要 分 外 地 殷 勤 ； 有 了 信 心 ， 又 要 加 上 德 行 ； 有 了 德 行 ， 又 要 加 上 知 識 ；</a:t>
            </a:r>
          </a:p>
          <a:p>
            <a:pPr algn="l"/>
            <a:r>
              <a:rPr lang="en-US" altLang="zh-TW" sz="3600" b="1" baseline="30000" dirty="0">
                <a:latin typeface="+mn-ea"/>
              </a:rPr>
              <a:t>6 </a:t>
            </a:r>
            <a:r>
              <a:rPr lang="zh-TW" altLang="en-US" sz="3600" b="1" dirty="0">
                <a:latin typeface="+mn-ea"/>
              </a:rPr>
              <a:t>有 了 知 識 ， 又 要 加 上 節 制 ； 有 了 節 制 ， 又 要 加 上 忍 耐 ； 有 了 忍 耐 ， 又 要 加 上 虔 敬 ；</a:t>
            </a:r>
          </a:p>
          <a:p>
            <a:pPr algn="l"/>
            <a:r>
              <a:rPr lang="en-US" altLang="zh-TW" sz="3600" b="1" baseline="30000" dirty="0">
                <a:latin typeface="+mn-ea"/>
              </a:rPr>
              <a:t>7 </a:t>
            </a:r>
            <a:r>
              <a:rPr lang="zh-TW" altLang="en-US" sz="3600" b="1" dirty="0">
                <a:latin typeface="+mn-ea"/>
              </a:rPr>
              <a:t>有 了 虔 敬 ， 又 要 加 上 愛 弟 兄 的 心 ； 有 了 愛 弟 兄 的 心 ， 又 要 加 上 愛 眾 人 的 心 ；</a:t>
            </a:r>
          </a:p>
          <a:p>
            <a:pPr algn="l"/>
            <a:r>
              <a:rPr lang="en-US" altLang="zh-TW" sz="3600" b="1" baseline="30000" dirty="0">
                <a:latin typeface="+mn-ea"/>
              </a:rPr>
              <a:t>8 </a:t>
            </a:r>
            <a:r>
              <a:rPr lang="zh-TW" altLang="en-US" sz="3600" b="1" dirty="0">
                <a:latin typeface="+mn-ea"/>
              </a:rPr>
              <a:t>你 們 若 充 充 足 足 的 有 這 幾 樣 ， 就 必 使 你 們 在 認 識 我 們 的 主 耶 穌 基 督 上 不 至 於 閒 懶 不 結 果 子 了 。</a:t>
            </a:r>
          </a:p>
          <a:p>
            <a:endParaRPr lang="zh-TW" altLang="en-US" sz="36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64467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443823-129A-F1BF-4E2F-23107B2C2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82D4818-7FED-230A-DCED-5B8B0809C3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579" y="400692"/>
            <a:ext cx="11866651" cy="6349428"/>
          </a:xfrm>
        </p:spPr>
        <p:txBody>
          <a:bodyPr>
            <a:normAutofit/>
          </a:bodyPr>
          <a:lstStyle/>
          <a:p>
            <a:pPr algn="l"/>
            <a:r>
              <a:rPr lang="zh-TW" altLang="en-US" sz="4000" b="1" baseline="30000" dirty="0"/>
              <a:t> </a:t>
            </a:r>
            <a:r>
              <a:rPr lang="en-US" altLang="zh-TW" sz="4000" b="1" baseline="30000" dirty="0"/>
              <a:t>9</a:t>
            </a:r>
            <a:r>
              <a:rPr lang="zh-TW" altLang="en-US" sz="4000" b="1" dirty="0"/>
              <a:t>人 若 沒 有 這 幾 樣 ， 就 是 眼 瞎 ， 只 看 見 近 處 的 ， 忘 了 他 舊 日 的 罪 已 經 得 了 潔 淨 。</a:t>
            </a:r>
          </a:p>
          <a:p>
            <a:pPr algn="l"/>
            <a:r>
              <a:rPr lang="en-US" altLang="zh-TW" sz="4000" b="1" baseline="30000" dirty="0"/>
              <a:t>10 </a:t>
            </a:r>
            <a:r>
              <a:rPr lang="zh-TW" altLang="en-US" sz="4000" b="1" dirty="0"/>
              <a:t>所 以 弟 兄 們 ， 應 當 更 加 殷 勤 ， 使 你 們 所 蒙 的 恩 召 和 揀 選 堅 定 不 移 。 你 們 若 行 這 幾 樣 ， 就 永 不 失 腳 。</a:t>
            </a:r>
          </a:p>
          <a:p>
            <a:pPr algn="l"/>
            <a:r>
              <a:rPr lang="en-US" altLang="zh-TW" sz="4000" b="1" baseline="30000" dirty="0"/>
              <a:t>11 </a:t>
            </a:r>
            <a:r>
              <a:rPr lang="zh-TW" altLang="en-US" sz="4000" b="1" dirty="0"/>
              <a:t>這 樣 ， 必 叫 你 們 豐 豐 富 富 的 得 以 進 入 我 們 主 ─ 救 主 耶 穌 基 督 永 遠 的 國 。</a:t>
            </a:r>
          </a:p>
          <a:p>
            <a:endParaRPr lang="zh-TW" altLang="en-US" sz="4000" b="1" dirty="0"/>
          </a:p>
          <a:p>
            <a:endParaRPr lang="zh-TW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8550334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B8568-2FB9-B3B3-603A-372AC1F7A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4E796E9-E22D-3D61-F855-AE105818C4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579" y="256853"/>
            <a:ext cx="11866651" cy="6493267"/>
          </a:xfrm>
        </p:spPr>
        <p:txBody>
          <a:bodyPr>
            <a:normAutofit/>
          </a:bodyPr>
          <a:lstStyle/>
          <a:p>
            <a:r>
              <a:rPr lang="zh-TW" altLang="en-US" sz="2800" b="1" u="sng" dirty="0"/>
              <a:t>迎接主的再來</a:t>
            </a:r>
            <a:endParaRPr lang="en-US" altLang="zh-TW" sz="2800" b="1" u="sng" dirty="0"/>
          </a:p>
          <a:p>
            <a:pPr algn="l"/>
            <a:r>
              <a:rPr lang="zh-TW" altLang="en-US" sz="3200" b="1" dirty="0">
                <a:latin typeface="+mn-ea"/>
              </a:rPr>
              <a:t>猶 大 書 </a:t>
            </a:r>
            <a:r>
              <a:rPr lang="en-US" altLang="zh-TW" sz="3200" b="1" dirty="0">
                <a:latin typeface="+mn-ea"/>
              </a:rPr>
              <a:t>(Jude)</a:t>
            </a:r>
          </a:p>
          <a:p>
            <a:pPr algn="l"/>
            <a:r>
              <a:rPr lang="en-US" altLang="zh-TW" sz="3200" b="1" baseline="30000" dirty="0">
                <a:latin typeface="+mn-ea"/>
              </a:rPr>
              <a:t>24 </a:t>
            </a:r>
            <a:r>
              <a:rPr lang="zh-TW" altLang="en-US" sz="3200" b="1" dirty="0">
                <a:latin typeface="+mn-ea"/>
              </a:rPr>
              <a:t>那 能 保 守 你 們 不 失 腳 、 叫 你 們 無 瑕 無 疵 、 歡 歡 喜 喜 站 在 他 榮 耀 之 前 的 我 們 的 救 主 ─ 獨 一 的 神 ，</a:t>
            </a:r>
          </a:p>
          <a:p>
            <a:pPr algn="l"/>
            <a:r>
              <a:rPr lang="en-US" altLang="zh-TW" sz="3200" b="1" baseline="30000" dirty="0">
                <a:latin typeface="+mn-ea"/>
              </a:rPr>
              <a:t>25 </a:t>
            </a:r>
            <a:r>
              <a:rPr lang="zh-TW" altLang="en-US" sz="3200" b="1" dirty="0">
                <a:latin typeface="+mn-ea"/>
              </a:rPr>
              <a:t>願 榮 耀 、 威 嚴 、 能 力 、 權 柄 ， 因 我 們 的 主 耶 穌 基 督 歸 與 他 ， 從 萬 古 以 前 並 現 今 ， 直 到 永 永 遠 遠 。 阿 們 。</a:t>
            </a:r>
          </a:p>
          <a:p>
            <a:pPr algn="l"/>
            <a:endParaRPr lang="en-US" altLang="zh-TW" sz="3200" b="1" dirty="0">
              <a:latin typeface="+mn-ea"/>
            </a:endParaRPr>
          </a:p>
          <a:p>
            <a:pPr algn="l"/>
            <a:r>
              <a:rPr lang="zh-TW" altLang="en-US" sz="3200" b="1" dirty="0">
                <a:latin typeface="+mn-ea"/>
              </a:rPr>
              <a:t>彼 得 後 書  </a:t>
            </a:r>
            <a:r>
              <a:rPr lang="en-US" altLang="zh-TW" sz="3200" b="1" dirty="0">
                <a:latin typeface="+mn-ea"/>
              </a:rPr>
              <a:t>(2nd Peter) 3</a:t>
            </a:r>
          </a:p>
          <a:p>
            <a:pPr algn="l"/>
            <a:r>
              <a:rPr lang="en-US" altLang="zh-TW" sz="3200" b="1" baseline="30000" dirty="0">
                <a:latin typeface="+mn-ea"/>
              </a:rPr>
              <a:t>17 </a:t>
            </a:r>
            <a:r>
              <a:rPr lang="zh-TW" altLang="en-US" sz="3200" b="1" dirty="0">
                <a:latin typeface="+mn-ea"/>
              </a:rPr>
              <a:t>親 愛 的 弟 兄 阿 ， 你 們 既 然 預 先 知 道 這 事 ， 就 當 防 備 ， 恐 怕 被 惡 人 的 錯 謬 誘 惑 ， 就 從 自 己 堅 固 的 地 步 上 墜 落 。 </a:t>
            </a:r>
            <a:r>
              <a:rPr lang="en-US" altLang="zh-TW" sz="3200" b="1" baseline="30000" dirty="0">
                <a:latin typeface="+mn-ea"/>
              </a:rPr>
              <a:t>18 </a:t>
            </a:r>
            <a:r>
              <a:rPr lang="zh-TW" altLang="en-US" sz="3200" b="1" dirty="0">
                <a:latin typeface="+mn-ea"/>
              </a:rPr>
              <a:t>你 們 卻 要 在 我 們 主 ─ 救 主 耶 穌 基 督 的 恩 典 和 知 識 上 有 長 進 。 願 榮 耀 歸 給 他 ， 從 今 直 到 永 遠 。 阿 們 ！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07432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1A6C73-D5A4-C202-AD6B-B5F3F4FCD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E4F1166-A769-845D-834E-7F8DC66A95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579" y="256853"/>
            <a:ext cx="11866651" cy="6493267"/>
          </a:xfrm>
        </p:spPr>
        <p:txBody>
          <a:bodyPr>
            <a:normAutofit/>
          </a:bodyPr>
          <a:lstStyle/>
          <a:p>
            <a:r>
              <a:rPr lang="zh-TW" altLang="en-US" sz="4400" b="1" dirty="0"/>
              <a:t>以 賽 亞 書 </a:t>
            </a:r>
            <a:r>
              <a:rPr lang="en-US" altLang="zh-TW" sz="4400" b="1" dirty="0"/>
              <a:t>(Isaiah) 66:2</a:t>
            </a:r>
          </a:p>
          <a:p>
            <a:endParaRPr lang="en-US" altLang="zh-TW" sz="4400" b="1" dirty="0"/>
          </a:p>
          <a:p>
            <a:r>
              <a:rPr lang="en-US" altLang="zh-TW" sz="4400" b="1" baseline="30000" dirty="0"/>
              <a:t>2 </a:t>
            </a:r>
            <a:r>
              <a:rPr lang="zh-TW" altLang="en-US" sz="4400" b="1" dirty="0"/>
              <a:t>耶 和 華 說 ： 這 一 切 都 是 我 手 所 造 的 ， 所 以 就 都 有 了 。 但 我 所 看 顧 的 ， 就 是 虛 心 （ 原 文 是 貧 窮 ） 痛 悔 、 因 我 話 而 戰 兢 的 人 。</a:t>
            </a:r>
          </a:p>
        </p:txBody>
      </p:sp>
    </p:spTree>
    <p:extLst>
      <p:ext uri="{BB962C8B-B14F-4D97-AF65-F5344CB8AC3E}">
        <p14:creationId xmlns:p14="http://schemas.microsoft.com/office/powerpoint/2010/main" val="15773559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7E96D5-BAF5-6BB1-750C-812533C102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DA89A35-EA0A-CC99-78CC-60D9687684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579" y="256853"/>
            <a:ext cx="11866651" cy="6493267"/>
          </a:xfrm>
        </p:spPr>
        <p:txBody>
          <a:bodyPr>
            <a:normAutofit lnSpcReduction="10000"/>
          </a:bodyPr>
          <a:lstStyle/>
          <a:p>
            <a:pPr algn="l"/>
            <a:r>
              <a:rPr lang="zh-TW" altLang="en-US" sz="3200" b="1" dirty="0">
                <a:latin typeface="+mn-ea"/>
              </a:rPr>
              <a:t>問題討論</a:t>
            </a:r>
            <a:endParaRPr lang="en-US" altLang="zh-TW" sz="3200" b="1" dirty="0">
              <a:latin typeface="+mn-ea"/>
            </a:endParaRPr>
          </a:p>
          <a:p>
            <a:pPr algn="l"/>
            <a:endParaRPr lang="en-US" altLang="zh-TW" sz="3200" b="1" dirty="0">
              <a:latin typeface="+mn-ea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sz="3200" b="1" dirty="0">
                <a:latin typeface="+mn-ea"/>
              </a:rPr>
              <a:t>今天從猶大書及彼得後書中的</a:t>
            </a:r>
            <a:r>
              <a:rPr lang="en-US" altLang="zh-TW" sz="3200" b="1" dirty="0">
                <a:latin typeface="+mn-ea"/>
              </a:rPr>
              <a:t>”</a:t>
            </a:r>
            <a:r>
              <a:rPr lang="zh-TW" altLang="en-US" sz="3200" b="1" dirty="0">
                <a:latin typeface="+mn-ea"/>
              </a:rPr>
              <a:t>勸誡</a:t>
            </a:r>
            <a:r>
              <a:rPr lang="en-US" altLang="zh-TW" sz="3200" b="1" dirty="0">
                <a:latin typeface="+mn-ea"/>
              </a:rPr>
              <a:t>”</a:t>
            </a:r>
            <a:r>
              <a:rPr lang="zh-TW" altLang="en-US" sz="3200" b="1" dirty="0">
                <a:latin typeface="+mn-ea"/>
              </a:rPr>
              <a:t>中</a:t>
            </a:r>
            <a:r>
              <a:rPr lang="en-US" altLang="zh-TW" sz="3200" b="1" dirty="0">
                <a:latin typeface="+mn-ea"/>
              </a:rPr>
              <a:t>!</a:t>
            </a:r>
            <a:r>
              <a:rPr lang="zh-TW" altLang="en-US" sz="3200" b="1" dirty="0">
                <a:latin typeface="+mn-ea"/>
              </a:rPr>
              <a:t> 對於你來說 </a:t>
            </a:r>
            <a:r>
              <a:rPr lang="en-US" altLang="zh-TW" sz="3200" b="1" dirty="0">
                <a:latin typeface="+mn-ea"/>
              </a:rPr>
              <a:t>”</a:t>
            </a:r>
            <a:r>
              <a:rPr lang="zh-TW" altLang="en-US" sz="3200" b="1" dirty="0">
                <a:latin typeface="+mn-ea"/>
              </a:rPr>
              <a:t>警戒</a:t>
            </a:r>
            <a:r>
              <a:rPr lang="en-US" altLang="zh-TW" sz="3200" b="1" dirty="0">
                <a:latin typeface="+mn-ea"/>
              </a:rPr>
              <a:t>”</a:t>
            </a:r>
            <a:r>
              <a:rPr lang="zh-TW" altLang="en-US" sz="3200" b="1" dirty="0">
                <a:latin typeface="+mn-ea"/>
              </a:rPr>
              <a:t>的哪些不是出於神的事</a:t>
            </a:r>
            <a:r>
              <a:rPr lang="en-US" altLang="zh-TW" sz="3200" b="1" dirty="0">
                <a:latin typeface="+mn-ea"/>
              </a:rPr>
              <a:t>? </a:t>
            </a:r>
            <a:r>
              <a:rPr lang="zh-TW" altLang="en-US" sz="3200" b="1" dirty="0">
                <a:latin typeface="+mn-ea"/>
              </a:rPr>
              <a:t>而另外一方面又</a:t>
            </a:r>
            <a:r>
              <a:rPr lang="en-US" altLang="zh-TW" sz="3200" b="1" dirty="0">
                <a:latin typeface="+mn-ea"/>
              </a:rPr>
              <a:t>”</a:t>
            </a:r>
            <a:r>
              <a:rPr lang="zh-TW" altLang="en-US" sz="3200" b="1" dirty="0">
                <a:latin typeface="+mn-ea"/>
              </a:rPr>
              <a:t>勸勉</a:t>
            </a:r>
            <a:r>
              <a:rPr lang="en-US" altLang="zh-TW" sz="3200" b="1" dirty="0">
                <a:latin typeface="+mn-ea"/>
              </a:rPr>
              <a:t>”</a:t>
            </a:r>
            <a:r>
              <a:rPr lang="zh-TW" altLang="en-US" sz="3200" b="1" dirty="0">
                <a:latin typeface="+mn-ea"/>
              </a:rPr>
              <a:t>了哪些關於出於神的事情？</a:t>
            </a:r>
            <a:endParaRPr lang="en-US" altLang="zh-TW" sz="3200" b="1" dirty="0">
              <a:latin typeface="+mn-ea"/>
            </a:endParaRPr>
          </a:p>
          <a:p>
            <a:pPr marL="514350" indent="-514350" algn="l">
              <a:buFont typeface="+mj-lt"/>
              <a:buAutoNum type="arabicPeriod"/>
            </a:pPr>
            <a:endParaRPr lang="en-US" altLang="zh-TW" sz="3200" b="1" dirty="0">
              <a:latin typeface="+mn-ea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sz="3200" b="1" dirty="0">
                <a:latin typeface="+mn-ea"/>
              </a:rPr>
              <a:t>今天從背道意義的理解對你有什麼幫助</a:t>
            </a:r>
            <a:r>
              <a:rPr lang="en-US" altLang="zh-TW" sz="3200" b="1" dirty="0">
                <a:latin typeface="+mn-ea"/>
              </a:rPr>
              <a:t>!</a:t>
            </a:r>
          </a:p>
          <a:p>
            <a:pPr marL="514350" indent="-514350" algn="l">
              <a:buFont typeface="+mj-lt"/>
              <a:buAutoNum type="arabicPeriod"/>
            </a:pPr>
            <a:endParaRPr lang="en-US" altLang="zh-TW" sz="3200" b="1" dirty="0">
              <a:latin typeface="+mn-ea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sz="3200" b="1" dirty="0">
                <a:latin typeface="+mn-ea"/>
              </a:rPr>
              <a:t>跟神關係的連結中，你有沒有想過？你真實處在什麼樣狀態？</a:t>
            </a:r>
            <a:endParaRPr lang="en-US" altLang="zh-TW" sz="3200" b="1" dirty="0">
              <a:latin typeface="+mn-ea"/>
            </a:endParaRPr>
          </a:p>
          <a:p>
            <a:pPr algn="l"/>
            <a:r>
              <a:rPr lang="zh-TW" altLang="en-US" sz="3200" b="1" dirty="0">
                <a:latin typeface="+mn-ea"/>
              </a:rPr>
              <a:t>     </a:t>
            </a:r>
            <a:r>
              <a:rPr lang="en-US" altLang="zh-TW" sz="3200" b="1" dirty="0">
                <a:latin typeface="+mn-ea"/>
              </a:rPr>
              <a:t>1.</a:t>
            </a:r>
            <a:r>
              <a:rPr lang="zh-TW" altLang="en-US" sz="3200" b="1" dirty="0">
                <a:latin typeface="+mn-ea"/>
              </a:rPr>
              <a:t>未讀 </a:t>
            </a:r>
            <a:r>
              <a:rPr lang="en-US" altLang="zh-TW" sz="3200" b="1" dirty="0">
                <a:latin typeface="+mn-ea"/>
              </a:rPr>
              <a:t>,</a:t>
            </a:r>
            <a:r>
              <a:rPr lang="zh-TW" altLang="en-US" sz="3200" b="1" dirty="0">
                <a:latin typeface="+mn-ea"/>
              </a:rPr>
              <a:t>  </a:t>
            </a:r>
            <a:r>
              <a:rPr lang="en-US" altLang="zh-TW" sz="3200" b="1" dirty="0">
                <a:latin typeface="+mn-ea"/>
              </a:rPr>
              <a:t>2. </a:t>
            </a:r>
            <a:r>
              <a:rPr lang="zh-TW" altLang="en-US" sz="3200" b="1" dirty="0">
                <a:latin typeface="+mn-ea"/>
              </a:rPr>
              <a:t>已讀未回</a:t>
            </a:r>
            <a:r>
              <a:rPr lang="en-US" altLang="zh-TW" sz="3200" b="1" dirty="0">
                <a:latin typeface="+mn-ea"/>
              </a:rPr>
              <a:t>,  3.</a:t>
            </a:r>
            <a:r>
              <a:rPr lang="zh-TW" altLang="en-US" sz="3200" b="1" dirty="0">
                <a:latin typeface="+mn-ea"/>
              </a:rPr>
              <a:t> 已讀已回</a:t>
            </a:r>
            <a:r>
              <a:rPr lang="en-US" altLang="zh-TW" sz="3200" b="1" dirty="0">
                <a:latin typeface="+mn-ea"/>
              </a:rPr>
              <a:t>, </a:t>
            </a:r>
            <a:r>
              <a:rPr lang="zh-TW" altLang="en-US" sz="3200" b="1" dirty="0">
                <a:latin typeface="+mn-ea"/>
              </a:rPr>
              <a:t> </a:t>
            </a:r>
            <a:r>
              <a:rPr lang="en-US" altLang="zh-TW" sz="3200" b="1" dirty="0">
                <a:latin typeface="+mn-ea"/>
              </a:rPr>
              <a:t>4.</a:t>
            </a:r>
            <a:r>
              <a:rPr lang="zh-TW" altLang="en-US" sz="3200" b="1" dirty="0">
                <a:latin typeface="+mn-ea"/>
              </a:rPr>
              <a:t> 退出群組</a:t>
            </a:r>
            <a:r>
              <a:rPr lang="en-US" altLang="zh-TW" sz="3200" b="1" dirty="0">
                <a:latin typeface="+mn-ea"/>
              </a:rPr>
              <a:t>.</a:t>
            </a:r>
          </a:p>
          <a:p>
            <a:pPr marL="514350" indent="-514350" algn="l">
              <a:buAutoNum type="arabicPeriod"/>
            </a:pPr>
            <a:endParaRPr lang="en-US" altLang="zh-TW" sz="3200" b="1" dirty="0">
              <a:latin typeface="+mn-ea"/>
            </a:endParaRPr>
          </a:p>
          <a:p>
            <a:pPr algn="l"/>
            <a:r>
              <a:rPr lang="en-US" altLang="zh-TW" sz="3200" b="1" dirty="0">
                <a:latin typeface="+mn-ea"/>
              </a:rPr>
              <a:t>4. </a:t>
            </a:r>
            <a:r>
              <a:rPr lang="zh-TW" altLang="en-US" sz="3200" b="1" dirty="0">
                <a:latin typeface="+mn-ea"/>
              </a:rPr>
              <a:t>對於耶穌基督的認識是否讓我們的關係更親密對未來有盼望</a:t>
            </a:r>
          </a:p>
        </p:txBody>
      </p:sp>
    </p:spTree>
    <p:extLst>
      <p:ext uri="{BB962C8B-B14F-4D97-AF65-F5344CB8AC3E}">
        <p14:creationId xmlns:p14="http://schemas.microsoft.com/office/powerpoint/2010/main" val="520958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85576-C439-CBB6-61E9-ABB288FB5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24D2079-55C0-F93B-AF12-CE375F253C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579" y="256853"/>
            <a:ext cx="11866651" cy="6493267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TW" sz="3200" b="1" kern="100" baseline="30000" dirty="0">
                <a:effectLst/>
                <a:latin typeface="+mn-ea"/>
                <a:cs typeface="Times New Roman" panose="02020603050405020304" pitchFamily="18" charset="0"/>
              </a:rPr>
              <a:t>9</a:t>
            </a:r>
            <a:r>
              <a:rPr lang="en-US" altLang="zh-TW" sz="3900" b="1" kern="100" baseline="30000" dirty="0">
                <a:effectLst/>
                <a:latin typeface="+mn-ea"/>
                <a:cs typeface="Times New Roman" panose="02020603050405020304" pitchFamily="18" charset="0"/>
              </a:rPr>
              <a:t> </a:t>
            </a:r>
            <a:r>
              <a:rPr lang="zh-TW" altLang="zh-TW" sz="3900" b="1" kern="100" dirty="0">
                <a:effectLst/>
                <a:latin typeface="+mn-ea"/>
                <a:cs typeface="Times New Roman" panose="02020603050405020304" pitchFamily="18" charset="0"/>
              </a:rPr>
              <a:t>天 使 長 米 迦 勒</a:t>
            </a:r>
            <a:r>
              <a:rPr lang="en-US" altLang="zh-TW" sz="3900" b="1" kern="100" dirty="0">
                <a:effectLst/>
                <a:latin typeface="+mn-ea"/>
                <a:cs typeface="Times New Roman" panose="02020603050405020304" pitchFamily="18" charset="0"/>
              </a:rPr>
              <a:t> { </a:t>
            </a:r>
            <a:r>
              <a:rPr lang="zh-TW" altLang="zh-TW" sz="3900" b="1" kern="100" dirty="0">
                <a:effectLst/>
                <a:latin typeface="+mn-ea"/>
                <a:cs typeface="Times New Roman" panose="02020603050405020304" pitchFamily="18" charset="0"/>
              </a:rPr>
              <a:t>為 摩 西 的 屍 首 與 魔 鬼 爭 辯 的 時 候 ， 尚 且 不 敢 用 毀 謗 的 話 罪 責 他 ， 只 說 ： 主 責 備 你 罷 ！</a:t>
            </a:r>
          </a:p>
          <a:p>
            <a:pPr algn="l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TW" sz="3900" b="1" kern="100" baseline="30000" dirty="0">
                <a:effectLst/>
                <a:latin typeface="+mn-ea"/>
                <a:cs typeface="Times New Roman" panose="02020603050405020304" pitchFamily="18" charset="0"/>
              </a:rPr>
              <a:t>10 </a:t>
            </a:r>
            <a:r>
              <a:rPr lang="zh-TW" altLang="zh-TW" sz="3900" b="1" kern="100" dirty="0">
                <a:effectLst/>
                <a:latin typeface="+mn-ea"/>
                <a:cs typeface="Times New Roman" panose="02020603050405020304" pitchFamily="18" charset="0"/>
              </a:rPr>
              <a:t>但 這 些 人 毀 謗 他 們 所 不 知 道 的 。 他 們 本 性 所 知 道 的 事 與 那 沒 有 靈 性 的 畜 類 一 樣 ， 在 這 事 上 竟 敗 壞 了 自 己 。</a:t>
            </a:r>
          </a:p>
          <a:p>
            <a:pPr algn="l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TW" sz="3900" b="1" kern="100" baseline="30000" dirty="0">
                <a:effectLst/>
                <a:latin typeface="+mn-ea"/>
                <a:cs typeface="Times New Roman" panose="02020603050405020304" pitchFamily="18" charset="0"/>
              </a:rPr>
              <a:t>11 </a:t>
            </a:r>
            <a:r>
              <a:rPr lang="zh-TW" altLang="zh-TW" sz="3900" b="1" kern="100" dirty="0">
                <a:effectLst/>
                <a:latin typeface="+mn-ea"/>
                <a:cs typeface="Times New Roman" panose="02020603050405020304" pitchFamily="18" charset="0"/>
              </a:rPr>
              <a:t>他 們 有 禍 了 ！ 因 為 走 了 該 隱 的 道 路 ， 又 為 利 往 巴 蘭 的 錯 謬 裡 直 奔 ， 並 在 可 拉 的 背 叛 中 滅 亡 了 。</a:t>
            </a:r>
          </a:p>
          <a:p>
            <a:pPr algn="l"/>
            <a:endParaRPr lang="zh-TW" altLang="en-US" sz="3200" b="1" dirty="0">
              <a:latin typeface="+mn-ea"/>
            </a:endParaRPr>
          </a:p>
          <a:p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3700347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C2EC1-8420-9E23-9A9F-3C30878C5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B1E90F4-9C49-BF4B-45CE-55E0D2BDA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579" y="256853"/>
            <a:ext cx="11866651" cy="6493267"/>
          </a:xfrm>
        </p:spPr>
        <p:txBody>
          <a:bodyPr/>
          <a:lstStyle/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en-US" altLang="zh-TW" sz="3600" b="1" baseline="30000" dirty="0">
                <a:latin typeface="+mn-ea"/>
              </a:rPr>
              <a:t>12 </a:t>
            </a:r>
            <a:r>
              <a:rPr lang="zh-TW" altLang="zh-TW" sz="3600" b="1" dirty="0">
                <a:latin typeface="+mn-ea"/>
              </a:rPr>
              <a:t>這 樣 的 人 在 你 們 的 愛 席 上 與 你 們 同 吃 的 時 候 ， 正 是 礁 石 （ 或 作 ： 玷 污 ） 。 他 們 作 牧 人 ， 只 知 餧 養 自 己 ， 無 所 懼 怕 ； 是 沒 有 雨 的 雲 彩 ， 被 風 飄 蕩 ； 是 秋 天 沒 有 果 子 的 樹 ， 死 而 又 死 ， 連 根 被 拔 出 來 ；</a:t>
            </a:r>
          </a:p>
          <a:p>
            <a:pPr algn="l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TW" sz="3600" b="1" kern="100" baseline="30000" dirty="0">
                <a:effectLst/>
                <a:latin typeface="+mn-ea"/>
                <a:cs typeface="Times New Roman" panose="02020603050405020304" pitchFamily="18" charset="0"/>
              </a:rPr>
              <a:t>13 </a:t>
            </a:r>
            <a:r>
              <a:rPr lang="zh-TW" altLang="zh-TW" sz="3600" b="1" kern="100" dirty="0">
                <a:effectLst/>
                <a:latin typeface="+mn-ea"/>
                <a:cs typeface="Times New Roman" panose="02020603050405020304" pitchFamily="18" charset="0"/>
              </a:rPr>
              <a:t>是 海 裡 的 狂 浪 ， 湧 出 自 己 可 恥 的 沫 子 來 ； 是 流 蕩 的 星 ， 有 墨 黑 的 幽 暗 為 他 們 永 遠 存 留 。</a:t>
            </a:r>
          </a:p>
          <a:p>
            <a:pPr algn="l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TW" sz="3600" b="1" kern="100" baseline="30000" dirty="0">
                <a:effectLst/>
                <a:latin typeface="+mn-ea"/>
                <a:cs typeface="Times New Roman" panose="02020603050405020304" pitchFamily="18" charset="0"/>
              </a:rPr>
              <a:t>14 </a:t>
            </a:r>
            <a:r>
              <a:rPr lang="zh-TW" altLang="zh-TW" sz="3600" b="1" kern="100" dirty="0">
                <a:effectLst/>
                <a:latin typeface="+mn-ea"/>
                <a:cs typeface="Times New Roman" panose="02020603050405020304" pitchFamily="18" charset="0"/>
              </a:rPr>
              <a:t>亞 當 的 七 世 孫 以 諾 ， 曾 預 言 這 些 人 說 ： 看 哪 ， 主 帶 著 他 的 千 萬 聖 者 降 臨 ，</a:t>
            </a:r>
          </a:p>
          <a:p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0219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03A43-D70F-ED65-861E-6C6F328FA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3FAA2FB-A2B4-71F9-BB79-A122859913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579" y="349320"/>
            <a:ext cx="11866651" cy="6400799"/>
          </a:xfrm>
        </p:spPr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TW" sz="36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15</a:t>
            </a:r>
            <a:r>
              <a:rPr kumimoji="0" lang="en-US" altLang="zh-TW" sz="3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 </a:t>
            </a:r>
            <a:r>
              <a:rPr kumimoji="0" lang="zh-TW" altLang="zh-TW" sz="3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  <a:cs typeface="+mn-cs"/>
              </a:rPr>
              <a:t>要 在 眾 人 身 上 行 審 判 ， 證 實 那 一 切 不 敬 虔 的 人 ， 所 妄 行 一 切 不 敬 虔 的 事 ， 又 證 實 不 敬 虔 之 罪 人 所 說 頂 撞 他 的 剛 愎 話 。</a:t>
            </a:r>
          </a:p>
          <a:p>
            <a:pPr algn="l"/>
            <a:r>
              <a:rPr lang="en-US" altLang="zh-TW" sz="3600" b="1" baseline="30000" dirty="0">
                <a:latin typeface="+mn-ea"/>
              </a:rPr>
              <a:t>16 </a:t>
            </a:r>
            <a:r>
              <a:rPr lang="zh-TW" altLang="zh-TW" sz="3600" b="1" dirty="0">
                <a:latin typeface="+mn-ea"/>
              </a:rPr>
              <a:t>這 些 人 是 私 下 議 論 ， 常 發 怨 言 的 ， 隨 從 自 己 的 情 慾 而 行 ， 口 中 說 誇 大 的 話 ， 為 得 便 宜 諂 媚 人 。</a:t>
            </a:r>
            <a:endParaRPr lang="en-US" altLang="zh-TW" sz="3600" b="1" dirty="0">
              <a:latin typeface="+mn-ea"/>
            </a:endParaRPr>
          </a:p>
          <a:p>
            <a:pPr algn="l"/>
            <a:r>
              <a:rPr lang="en-US" altLang="zh-TW" sz="3600" b="1" baseline="30000" dirty="0">
                <a:latin typeface="+mn-ea"/>
              </a:rPr>
              <a:t>17</a:t>
            </a:r>
            <a:r>
              <a:rPr lang="en-US" altLang="zh-TW" sz="3600" b="1" dirty="0">
                <a:latin typeface="+mn-ea"/>
              </a:rPr>
              <a:t> </a:t>
            </a:r>
            <a:r>
              <a:rPr lang="zh-TW" altLang="zh-TW" sz="3600" b="1" dirty="0">
                <a:latin typeface="+mn-ea"/>
              </a:rPr>
              <a:t>親 愛 的 弟 兄 阿 ， 你 們 要 記 念 我 們 主 耶 穌 基 督 之 使 徒 從 前 所 說 的 話 。</a:t>
            </a:r>
            <a:endParaRPr lang="en-US" altLang="zh-TW" sz="3600" b="1" dirty="0">
              <a:latin typeface="+mn-ea"/>
            </a:endParaRPr>
          </a:p>
          <a:p>
            <a:pPr algn="l"/>
            <a:r>
              <a:rPr lang="en-US" altLang="zh-TW" sz="3600" b="1" baseline="30000" dirty="0">
                <a:latin typeface="+mn-ea"/>
              </a:rPr>
              <a:t>18</a:t>
            </a:r>
            <a:r>
              <a:rPr lang="en-US" altLang="zh-TW" sz="3600" b="1" dirty="0">
                <a:latin typeface="+mn-ea"/>
              </a:rPr>
              <a:t> </a:t>
            </a:r>
            <a:r>
              <a:rPr lang="zh-TW" altLang="zh-TW" sz="3600" b="1" dirty="0">
                <a:latin typeface="+mn-ea"/>
              </a:rPr>
              <a:t>他 們 曾 對 你 們 說 過 ， 末 世 必 有 好 譏 誚 的 人 隨 從 自 己 不 敬 虔 的 私 慾 而 行 。</a:t>
            </a:r>
            <a:endParaRPr lang="en-US" altLang="zh-TW" sz="3600" b="1" dirty="0">
              <a:latin typeface="+mn-ea"/>
            </a:endParaRPr>
          </a:p>
          <a:p>
            <a:pPr algn="l"/>
            <a:r>
              <a:rPr lang="en-US" altLang="zh-TW" sz="3600" b="1" kern="100" baseline="30000" dirty="0">
                <a:effectLst/>
                <a:latin typeface="+mn-ea"/>
                <a:cs typeface="Times New Roman" panose="02020603050405020304" pitchFamily="18" charset="0"/>
              </a:rPr>
              <a:t>19</a:t>
            </a:r>
            <a:r>
              <a:rPr lang="en-US" altLang="zh-TW" sz="3600" b="1" kern="100" dirty="0">
                <a:effectLst/>
                <a:latin typeface="+mn-ea"/>
                <a:cs typeface="Times New Roman" panose="02020603050405020304" pitchFamily="18" charset="0"/>
              </a:rPr>
              <a:t> </a:t>
            </a:r>
            <a:r>
              <a:rPr lang="zh-TW" altLang="zh-TW" sz="3600" b="1" kern="100" dirty="0">
                <a:effectLst/>
                <a:latin typeface="+mn-ea"/>
                <a:cs typeface="Times New Roman" panose="02020603050405020304" pitchFamily="18" charset="0"/>
              </a:rPr>
              <a:t>這 就 是 那 些 引 人 結 黨 、 屬 乎 血 氣 、 沒 有 聖 靈 的 人 。</a:t>
            </a:r>
          </a:p>
          <a:p>
            <a:pPr algn="l"/>
            <a:endParaRPr lang="zh-TW" altLang="zh-TW" sz="3600" b="1" dirty="0">
              <a:latin typeface="+mn-ea"/>
            </a:endParaRPr>
          </a:p>
          <a:p>
            <a:pPr algn="l"/>
            <a:endParaRPr lang="zh-TW" altLang="zh-TW" sz="3600" b="1" dirty="0">
              <a:latin typeface="+mn-ea"/>
            </a:endParaRPr>
          </a:p>
          <a:p>
            <a:pPr algn="l"/>
            <a:endParaRPr lang="zh-TW" altLang="zh-TW" sz="3600" b="1" dirty="0">
              <a:latin typeface="+mn-ea"/>
            </a:endParaRPr>
          </a:p>
          <a:p>
            <a:endParaRPr lang="zh-TW" altLang="en-US" sz="36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690728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8F314-8D79-3642-5DB8-DA26E7CDB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67D4E1C-E666-746E-E5AE-39254148B3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579" y="236307"/>
            <a:ext cx="11866651" cy="6513814"/>
          </a:xfrm>
        </p:spPr>
        <p:txBody>
          <a:bodyPr/>
          <a:lstStyle/>
          <a:p>
            <a:pPr algn="l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TW" sz="3600" b="1" kern="100" baseline="30000" dirty="0">
                <a:effectLst/>
                <a:latin typeface="+mn-ea"/>
                <a:cs typeface="Times New Roman" panose="02020603050405020304" pitchFamily="18" charset="0"/>
              </a:rPr>
              <a:t>20 </a:t>
            </a:r>
            <a:r>
              <a:rPr lang="zh-TW" altLang="zh-TW" sz="3600" b="1" kern="100" dirty="0">
                <a:effectLst/>
                <a:latin typeface="+mn-ea"/>
                <a:cs typeface="Times New Roman" panose="02020603050405020304" pitchFamily="18" charset="0"/>
              </a:rPr>
              <a:t>親 愛 的 弟 兄 阿 ， 你 們 卻 要 在 至 聖 的 真 道 上 造 就 自 己 ， 在 聖 靈 裡 禱 告 ，</a:t>
            </a:r>
          </a:p>
          <a:p>
            <a:pPr algn="l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TW" sz="3600" b="1" kern="100" baseline="30000" dirty="0">
                <a:effectLst/>
                <a:latin typeface="+mn-ea"/>
                <a:cs typeface="Times New Roman" panose="02020603050405020304" pitchFamily="18" charset="0"/>
              </a:rPr>
              <a:t>21 </a:t>
            </a:r>
            <a:r>
              <a:rPr lang="zh-TW" altLang="zh-TW" sz="3600" b="1" kern="100" dirty="0">
                <a:effectLst/>
                <a:latin typeface="+mn-ea"/>
                <a:cs typeface="Times New Roman" panose="02020603050405020304" pitchFamily="18" charset="0"/>
              </a:rPr>
              <a:t>保 守 自 己 常 在 神 的 愛 中 ， 仰 望 我 們 主 耶 穌 基 督 的 憐 憫 ， 直 到 永 生 。</a:t>
            </a:r>
          </a:p>
          <a:p>
            <a:pPr algn="l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TW" sz="3600" b="1" kern="100" baseline="30000" dirty="0">
                <a:effectLst/>
                <a:latin typeface="+mn-ea"/>
                <a:cs typeface="Times New Roman" panose="02020603050405020304" pitchFamily="18" charset="0"/>
              </a:rPr>
              <a:t>22 </a:t>
            </a:r>
            <a:r>
              <a:rPr lang="zh-TW" altLang="zh-TW" sz="3600" b="1" kern="100" dirty="0">
                <a:effectLst/>
                <a:latin typeface="+mn-ea"/>
                <a:cs typeface="Times New Roman" panose="02020603050405020304" pitchFamily="18" charset="0"/>
              </a:rPr>
              <a:t>有 些 人 存 疑 心 ， 你 們 要 憐 憫 他 們 ；</a:t>
            </a:r>
            <a:endParaRPr lang="en-US" altLang="zh-TW" sz="3600" b="1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en-US" altLang="zh-TW" sz="3600" b="1" kern="100" baseline="30000" dirty="0">
                <a:effectLst/>
                <a:latin typeface="+mn-ea"/>
                <a:cs typeface="Times New Roman" panose="02020603050405020304" pitchFamily="18" charset="0"/>
              </a:rPr>
              <a:t>23 </a:t>
            </a:r>
            <a:r>
              <a:rPr lang="zh-TW" altLang="zh-TW" sz="3600" b="1" kern="100" dirty="0">
                <a:effectLst/>
                <a:latin typeface="+mn-ea"/>
                <a:cs typeface="Times New Roman" panose="02020603050405020304" pitchFamily="18" charset="0"/>
              </a:rPr>
              <a:t>有 些 人 你 們 要 從 火 中 搶 出 來 ， 搭 救 他 們 ； 有 些 人 你 們 要 存 懼 怕 的 心 憐 憫 他 們 ， 連 那 被 情 慾 沾 染 的 衣 服 也 當 厭 惡 。</a:t>
            </a:r>
          </a:p>
          <a:p>
            <a:pPr algn="l">
              <a:lnSpc>
                <a:spcPct val="115000"/>
              </a:lnSpc>
              <a:spcAft>
                <a:spcPts val="800"/>
              </a:spcAft>
              <a:buNone/>
            </a:pPr>
            <a:endParaRPr lang="zh-TW" altLang="zh-TW" sz="3600" b="1" kern="100" dirty="0">
              <a:effectLst/>
              <a:latin typeface="+mn-ea"/>
              <a:cs typeface="Times New Roman" panose="02020603050405020304" pitchFamily="18" charset="0"/>
            </a:endParaRPr>
          </a:p>
          <a:p>
            <a:pPr algn="l"/>
            <a:endParaRPr lang="zh-TW" altLang="en-US" sz="3600" b="1" dirty="0">
              <a:latin typeface="+mn-ea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90934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F37F6B-9924-BB3E-CBC9-13B48AB6A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7DAAA62-5420-1B69-25DC-99DF8CBEA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579" y="256853"/>
            <a:ext cx="11866651" cy="6493267"/>
          </a:xfrm>
        </p:spPr>
        <p:txBody>
          <a:bodyPr>
            <a:normAutofit/>
          </a:bodyPr>
          <a:lstStyle/>
          <a:p>
            <a:pPr algn="l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TW" sz="4000" b="1" kern="100" baseline="30000" dirty="0">
                <a:effectLst/>
                <a:latin typeface="+mn-ea"/>
                <a:cs typeface="Times New Roman" panose="02020603050405020304" pitchFamily="18" charset="0"/>
              </a:rPr>
              <a:t>24 </a:t>
            </a:r>
            <a:r>
              <a:rPr lang="zh-TW" altLang="zh-TW" sz="4000" b="1" kern="100" dirty="0">
                <a:effectLst/>
                <a:latin typeface="+mn-ea"/>
                <a:cs typeface="Times New Roman" panose="02020603050405020304" pitchFamily="18" charset="0"/>
              </a:rPr>
              <a:t>那 能 保 守 你 們 不 失 腳 、 叫 你 們 無 瑕 無 疵 、 歡 歡 喜 喜 站 在 他 榮 耀 之 前 的 我 們 的 救 主</a:t>
            </a:r>
            <a:r>
              <a:rPr lang="en-US" altLang="zh-TW" sz="4000" b="1" kern="100" dirty="0">
                <a:effectLst/>
                <a:latin typeface="+mn-ea"/>
                <a:cs typeface="Times New Roman" panose="02020603050405020304" pitchFamily="18" charset="0"/>
              </a:rPr>
              <a:t> ─ </a:t>
            </a:r>
            <a:r>
              <a:rPr lang="zh-TW" altLang="zh-TW" sz="4000" b="1" kern="100" dirty="0">
                <a:effectLst/>
                <a:latin typeface="+mn-ea"/>
                <a:cs typeface="Times New Roman" panose="02020603050405020304" pitchFamily="18" charset="0"/>
              </a:rPr>
              <a:t>獨 一 的 神 ，</a:t>
            </a:r>
          </a:p>
          <a:p>
            <a:pPr algn="l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altLang="zh-TW" sz="4000" b="1" kern="100" baseline="30000" dirty="0">
                <a:effectLst/>
                <a:latin typeface="+mn-ea"/>
                <a:cs typeface="Times New Roman" panose="02020603050405020304" pitchFamily="18" charset="0"/>
              </a:rPr>
              <a:t>25 </a:t>
            </a:r>
            <a:r>
              <a:rPr lang="zh-TW" altLang="zh-TW" sz="4000" b="1" kern="100" dirty="0">
                <a:effectLst/>
                <a:latin typeface="+mn-ea"/>
                <a:cs typeface="Times New Roman" panose="02020603050405020304" pitchFamily="18" charset="0"/>
              </a:rPr>
              <a:t>願 榮 耀 、 威 嚴 、 能 力 、 權 柄 ， 因 我 們 的 主 耶 穌 基 督 歸 與 他 ， 從 萬 古 以 前 並 現 今 ， 直 到 永 永 遠 遠 。 阿 們 。</a:t>
            </a:r>
          </a:p>
          <a:p>
            <a:pPr algn="l"/>
            <a:endParaRPr lang="zh-TW" altLang="en-US" sz="4000" b="1" dirty="0">
              <a:latin typeface="+mn-ea"/>
            </a:endParaRPr>
          </a:p>
          <a:p>
            <a:pPr algn="l"/>
            <a:endParaRPr lang="zh-TW" altLang="en-US" sz="4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765835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15B44-2BD2-D17B-A052-F470E7FB4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660" y="154112"/>
            <a:ext cx="12017339" cy="66165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zh-TW" b="1" dirty="0"/>
              <a:t>猶大書</a:t>
            </a:r>
            <a:r>
              <a:rPr lang="zh-TW" altLang="en-US" b="1" dirty="0"/>
              <a:t>簡介</a:t>
            </a:r>
            <a:endParaRPr lang="en-US" altLang="zh-TW" b="1" dirty="0"/>
          </a:p>
          <a:p>
            <a:pPr marL="0" indent="0">
              <a:buNone/>
            </a:pPr>
            <a:r>
              <a:rPr lang="zh-TW" altLang="zh-TW" sz="3400" b="1" dirty="0"/>
              <a:t>主題：為信仰爭辯</a:t>
            </a:r>
            <a:endParaRPr lang="en-US" altLang="zh-TW" sz="3400" b="1" dirty="0"/>
          </a:p>
          <a:p>
            <a:pPr marL="0" indent="0" algn="ctr">
              <a:buNone/>
            </a:pPr>
            <a:endParaRPr lang="en-US" altLang="zh-TW" sz="3400" b="1" dirty="0"/>
          </a:p>
          <a:p>
            <a:pPr marL="0" indent="0">
              <a:buNone/>
            </a:pPr>
            <a:r>
              <a:rPr lang="zh-TW" altLang="zh-TW" sz="3400" b="1" dirty="0"/>
              <a:t>作者</a:t>
            </a:r>
            <a:r>
              <a:rPr lang="en-US" altLang="zh-TW" sz="3400" b="1" dirty="0"/>
              <a:t>,  </a:t>
            </a:r>
            <a:r>
              <a:rPr lang="zh-TW" altLang="zh-TW" sz="3400" b="1" dirty="0"/>
              <a:t>寫作背景</a:t>
            </a:r>
            <a:r>
              <a:rPr lang="en-US" altLang="zh-TW" sz="3400" b="1" dirty="0"/>
              <a:t>,  </a:t>
            </a:r>
            <a:r>
              <a:rPr lang="zh-TW" altLang="zh-TW" sz="3400" b="1" dirty="0"/>
              <a:t>寫作時間</a:t>
            </a:r>
            <a:r>
              <a:rPr lang="en-US" altLang="zh-TW" sz="3400" b="1" dirty="0"/>
              <a:t>:</a:t>
            </a:r>
          </a:p>
          <a:p>
            <a:r>
              <a:rPr lang="zh-TW" altLang="en-US" sz="3400" dirty="0"/>
              <a:t>主後</a:t>
            </a:r>
            <a:r>
              <a:rPr lang="en-US" altLang="zh-TW" sz="3400" dirty="0"/>
              <a:t>~80-90</a:t>
            </a:r>
            <a:r>
              <a:rPr lang="zh-TW" altLang="en-US" sz="3400" dirty="0"/>
              <a:t>年給當時</a:t>
            </a:r>
            <a:r>
              <a:rPr lang="zh-TW" altLang="zh-TW" sz="3400" dirty="0"/>
              <a:t>那被召的</a:t>
            </a:r>
            <a:r>
              <a:rPr lang="zh-TW" altLang="en-US" sz="3400" dirty="0"/>
              <a:t>教會</a:t>
            </a:r>
            <a:r>
              <a:rPr lang="en-US" altLang="zh-TW" sz="3600" dirty="0"/>
              <a:t>.</a:t>
            </a:r>
            <a:br>
              <a:rPr lang="zh-TW" altLang="en-US" sz="3600" dirty="0"/>
            </a:br>
            <a:r>
              <a:rPr lang="zh-TW" altLang="en-US" sz="3400" dirty="0"/>
              <a:t>作者耶穌的兄弟，瑪麗亞和約瑟的兒子， 雅各的兄弟猶大 </a:t>
            </a:r>
            <a:r>
              <a:rPr lang="en-US" altLang="zh-TW" sz="3400" dirty="0"/>
              <a:t>.</a:t>
            </a:r>
          </a:p>
          <a:p>
            <a:r>
              <a:rPr lang="zh-TW" altLang="en-US" sz="3400" dirty="0"/>
              <a:t>本書在講當可怕的異端滲入教會、有背道的人，故意拒絕真理，並腐化教會</a:t>
            </a:r>
            <a:endParaRPr lang="en-US" altLang="zh-TW" sz="3400" dirty="0"/>
          </a:p>
          <a:p>
            <a:r>
              <a:rPr lang="zh-TW" altLang="en-US" sz="3400" dirty="0"/>
              <a:t>彼得後書主後</a:t>
            </a:r>
            <a:r>
              <a:rPr lang="en-US" altLang="zh-TW" sz="3400" dirty="0"/>
              <a:t>67</a:t>
            </a:r>
            <a:r>
              <a:rPr lang="zh-TW" altLang="en-US" sz="3400" dirty="0"/>
              <a:t>年與猶大書對象相同保羅已經殉道離世，對於逐漸滲入假教師敗壞人的學說寫信警告信徒，並勸勉在純正的道上殷勤追求</a:t>
            </a:r>
            <a:r>
              <a:rPr lang="en-US" altLang="zh-TW" sz="3400" dirty="0"/>
              <a:t>.</a:t>
            </a:r>
            <a:br>
              <a:rPr lang="zh-TW" altLang="en-US" sz="3400" dirty="0"/>
            </a:br>
            <a:endParaRPr lang="en-US" altLang="zh-TW" sz="3400" b="1" dirty="0"/>
          </a:p>
          <a:p>
            <a:pPr marL="0" indent="0">
              <a:buNone/>
            </a:pPr>
            <a:endParaRPr lang="en-US" altLang="zh-TW" b="1" dirty="0"/>
          </a:p>
          <a:p>
            <a:pPr marL="0" indent="0">
              <a:buNone/>
            </a:pPr>
            <a:endParaRPr lang="en-US" altLang="zh-TW" b="1" dirty="0"/>
          </a:p>
          <a:p>
            <a:pPr marL="0" indent="0">
              <a:buNone/>
            </a:pPr>
            <a:endParaRPr lang="en-US" altLang="zh-TW" b="1" dirty="0"/>
          </a:p>
          <a:p>
            <a:pPr marL="0" indent="0">
              <a:buNone/>
            </a:pPr>
            <a:endParaRPr lang="zh-TW" altLang="zh-TW" dirty="0"/>
          </a:p>
          <a:p>
            <a:pPr marL="0" indent="0">
              <a:buNone/>
            </a:pPr>
            <a:endParaRPr lang="zh-TW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08660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7CA0E91-9A20-9417-A35E-BB278A985C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075" y="154113"/>
            <a:ext cx="9441951" cy="680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451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2852</Words>
  <Application>Microsoft Office PowerPoint</Application>
  <PresentationFormat>Widescreen</PresentationFormat>
  <Paragraphs>122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Simon Chang</dc:creator>
  <cp:lastModifiedBy>BCCC_User</cp:lastModifiedBy>
  <cp:revision>2</cp:revision>
  <dcterms:created xsi:type="dcterms:W3CDTF">2026-04-17T21:09:36Z</dcterms:created>
  <dcterms:modified xsi:type="dcterms:W3CDTF">2026-04-18T01:30:59Z</dcterms:modified>
</cp:coreProperties>
</file>