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5211" r:id="rId2"/>
    <p:sldId id="5484" r:id="rId3"/>
    <p:sldId id="5485" r:id="rId4"/>
    <p:sldId id="5486" r:id="rId5"/>
    <p:sldId id="5487" r:id="rId6"/>
    <p:sldId id="5488" r:id="rId7"/>
    <p:sldId id="5489" r:id="rId8"/>
    <p:sldId id="5490" r:id="rId9"/>
    <p:sldId id="5491" r:id="rId10"/>
    <p:sldId id="5492" r:id="rId11"/>
    <p:sldId id="5493" r:id="rId12"/>
    <p:sldId id="5494" r:id="rId13"/>
    <p:sldId id="5495" r:id="rId14"/>
    <p:sldId id="5496" r:id="rId15"/>
    <p:sldId id="5497" r:id="rId16"/>
    <p:sldId id="5498" r:id="rId17"/>
    <p:sldId id="5499" r:id="rId18"/>
    <p:sldId id="5500" r:id="rId19"/>
    <p:sldId id="5501" r:id="rId20"/>
    <p:sldId id="5502" r:id="rId21"/>
    <p:sldId id="5462" r:id="rId22"/>
    <p:sldId id="4667" r:id="rId23"/>
    <p:sldId id="5213" r:id="rId24"/>
    <p:sldId id="5416" r:id="rId25"/>
    <p:sldId id="4425"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2026/4/24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2026/4/24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2026/4/24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2026/4/24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2026/4/24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2026/4/24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2026/4/24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2026/4/24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2026/4/24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2026/4/24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2026/4/24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2026/4/24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2026/4/24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2026/4/24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以色列王以拉的儿子何细亚第三年，犹大王亚哈斯的儿子希西家登基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in the third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 that Hezekiah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began to reign.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他登基的时候年二十五岁，在耶路撒冷作王二十九年。他母亲名叫亚比，是撒迦利雅的女儿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twenty-five years old when he became king, and he reigned twenty-nine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Zechariah.</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他们呼叫王的时候，就有希勒家的儿子家宰以利亚敬，并书记舍伯那和亚萨的儿子史官约亚，出来见他们。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they had called to the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over the household,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Shebna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recorder, came out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拉伯沙基说：“你们去告诉希西家说，亚述大王如此说：‘你所倚靠的有什么可仗赖的呢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them, “Say now to Hezekiah, ‘Thus says the great king, the king of Assyria: “What confidence is this in which you trust?</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你说有打仗的计谋和能力，我看不过是虚话。你到底倚靠谁，才背叛我呢？</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speak of having plans and power for war; but they are mere words. And in whom do you trust, that you rebel against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看哪，你所倚靠的埃及，是那压伤的苇杖，人若靠这杖，就必刺透他的手。埃及王法老向一切倚靠他的人也是这样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look! You are trusting in the staff of this broken reed, Egypt, on which if a man leans, it will go into his hand and pierce it. So is Pharaoh king of Egypt to all who trust in him.</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你们若对我说，我们倚靠耶和华我们的　神，希西家岂不是将　神的邱坛和祭坛废去，且对犹大和耶路撒冷的人说，你们当在耶路撒冷这坛前敬拜吗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you say to me, ‘We trust in the Lord our God,’ is it not He whose high places and whose altars Hezekiah has taken away, and said to Judah and Jerusalem, ‘You shall worship before this altar in Jerusalem’?”’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现在你把当头给我主亚述王，我给你二千匹马，看你这一面骑马的人够不够。</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I urge you, give a pledge to my master the king of Assyria, and I will give you two thousand horses—if you are able on your part to put riders on them!</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若不然，怎能打败我主臣仆中最小的军长呢？你竟倚靠埃及的战车马兵吗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will you repel one captain of the least of my master’s servants, and put your trust in Egypt for chariots and horsemen?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现在我上来攻击毁灭这地，岂没有耶和华的意思吗？耶和华吩咐我说，你上去攻击毁灭这地吧！’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Have I now come up without the Lord against this place to destroy it? The Lord said to me, ‘Go up against this land, and destroy it.’”</a:t>
            </a:r>
          </a:p>
          <a:p>
            <a:pPr marL="0" indent="0" algn="just">
              <a:lnSpc>
                <a:spcPct val="100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希勒家的儿子以利亚敬和舍伯那并约亚，对拉伯沙基说：“求你用亚兰言语和仆人说话，因为我们懂得；不要用犹大言语和我们说话，达到城上百姓的耳中。”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Shebna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“Please speak to your servants in Aramaic, for we understand it; and do not speak to us in Hebrew in the hearing of the people who are on the wall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拉伯沙基说：“我主差遣我来，岂是单对你和你的主说这些话吗？不也是对这些坐在城上、要与你们一同吃自己粪、喝自己尿的人说吗？”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them, “Has my master sent me to your master and to you to speak these words, and not to the men who sit on the wall, who will eat and drink their own waste with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于是拉伯沙基站着，用犹大言语大声喊着说：“你们当听亚述大王的话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stood and called out with a loud voice in Hebrew, and spoke, saying, “Hear the word of the great king, the king of Assyria!</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王如此说：‘你们不要被希西家欺哄了，因他不能救你们脱离我的手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says the king: ‘Do not let Hezekiah deceive you, for he shall not be able to deliver you from his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也不要听希西家使你们倚靠耶和华，说耶和华必要拯救我们，这城必不交在亚述王的手中。’</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nor let Hezekiah make you trust in the Lord, saying, “The Lord will surely deliver us; this city shall not be given into the hand of the king of Assyria.”’</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不要听希西家的话，因亚述王如此说：‘你们要与我和好，出来投降我，各人就可以吃自己葡萄树和无花果树的果子，喝自己井里的水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 listen to Hezekiah; for thus says the king of Assyria: ‘Make peace with me by a present and come out to me; and every one of you eat from his own vine and every one from his own fig tree, and every one of you drink the waters of his own cistern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等我来领你们到一个地方与你们本地一样，就是有五谷和新酒之地，有粮食和葡萄园之地，有橄榄树和蜂蜜之地，好使你们存活，不至于死。希西家劝导你们，说耶和华必拯救我们；你们不要听他的话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until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come and take you away to a land like your own land, a land of grain and new wine, a land of bread and vineyards, a land of olive groves and honey, that you may live and not die. But do not listen to Hezekiah, lest he persuade you, saying, “The Lord will deliver us.”</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列国的神，有哪一个救他本国脱离亚述王的手呢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any of the gods of the nations at all delivered its land from the hand of the king of Assyria?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哈马亚珥拔的神在哪里呢？西法瓦音、希拿、以瓦的神在哪里呢？他们曾救撒玛利亚脱离我的手吗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gods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Arpad? Where are the gods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Sepharvaim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Ivah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Indeed, have they delivered Samaria from my hand?</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希西家行耶和华眼中看为正的事，效法他祖大卫一切所行的。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did what was right in the sight of the Lord, according to all that his father David had done.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他废去邱坛，毁坏柱像，砍下木偶，打碎摩西所造的铜蛇，因为到那时以色列人仍向铜蛇烧香。希西家叫铜蛇为铜块（或作“人称铜蛇为铜像”）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removed the high places and broke the sacred pillars, cut down the wooden image and broke in pieces the bronze serpent that Moses had made; for until those days the children of Israel burned incense to it, and called it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Nehushtan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这些国的神有谁曾救自己的国脱离我的手呢？难道耶和华能救耶路撒冷脱离我的手吗？’”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among all the gods of the lands have delivered their countries from my hand, that the Lord should deliver Jerusalem from my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百姓静默不言，并不回答一句，因为王曾吩咐说：“不要回答他。”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held their peace and answered him not a word; for the king’s commandment was, “Do not answer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当下，希勒家的儿子家宰以利亚敬和书记舍伯那，并亚萨的儿子史官约亚都撕裂衣服，来到希西家那里，将拉伯沙基的话告诉了他。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Eliakim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Hilkiah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over the household,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Shebna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scribe,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recorder, came to Hezekiah with their clothes torn, and told him the words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819187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犹大王希西家的敬虔与信仰复兴（</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亚述王入侵犹大国（</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13-37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20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希西家把金银给亚述王（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20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拉伯沙基对希西家的恐吓（</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17-37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希西</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家的敬虔</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希西家是邪恶的亚哈斯之</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子</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endParaRPr lang="zh-CN" altLang="en-US" sz="1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希西家复兴真神信仰</a:t>
            </a:r>
          </a:p>
          <a:p>
            <a:pPr lvl="1" algn="just">
              <a:lnSpc>
                <a:spcPct val="15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对父亲亚哈斯的彻底否定与背叛。</a:t>
            </a:r>
          </a:p>
          <a:p>
            <a:pPr lvl="1" algn="just">
              <a:lnSpc>
                <a:spcPct val="15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最彻底地破除</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偶像</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endParaRPr lang="en-US" altLang="zh-CN" sz="1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endParaRPr lang="zh-CN" altLang="en-US" sz="1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希西家超越</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犹大诸王（除大卫之外）</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希西</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家的软弱</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希西家的妥协</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敌人的恐吓</a:t>
            </a:r>
          </a:p>
          <a:p>
            <a:pPr marL="457200" lvl="1"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质疑希西家的依靠（嘲讽埃及）</a:t>
            </a:r>
          </a:p>
          <a:p>
            <a:pPr marL="457200" lvl="1" indent="0" algn="just">
              <a:lnSpc>
                <a:spcPct val="120000"/>
              </a:lnSpc>
              <a:buNone/>
            </a:pPr>
            <a:r>
              <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扭曲希西家的信仰复兴</a:t>
            </a:r>
          </a:p>
          <a:p>
            <a:pPr marL="457200" lvl="1"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炫耀武力</a:t>
            </a:r>
          </a:p>
          <a:p>
            <a:pPr marL="457200" lvl="1"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假冒神旨 </a:t>
            </a:r>
          </a:p>
          <a:p>
            <a:pPr marL="971550" lvl="1" indent="-514350" algn="just">
              <a:lnSpc>
                <a:spcPct val="120000"/>
              </a:lnSpc>
              <a:buAutoNum type="arabicParenR" startAt="5"/>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用</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虚假的应许进行</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诱惑</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AutoNum type="arabicParenR" startAt="5"/>
            </a:pPr>
            <a:endParaRPr lang="zh-CN" altLang="en-US" sz="1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希西家（人）的软弱与神的信实</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希西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家打碎了摩西所造的铜蛇，因为它已经从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神施恩的工具</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变成了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人敬拜的对象</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。我们今天要打碎怎样的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铜蛇</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我们今日有哪些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尼忽施但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今天</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有哪些类似</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拉伯沙基的声音</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来动摇我们的信心</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希西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家在极大的压力之下，由起初的软弱最终转为专心信靠神。分享自己类似的信心经历？自己从中得到怎样收获？</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希西家倚靠耶和华以色列的　神，在他前后的犹大列王中没有一个及他的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trusted in the Lord God of Israel, so that after him was none like him among all the kings of Judah, nor who were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因为他专靠耶和华，总不离开，谨守耶和华所吩咐摩西的诫命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held fast to the Lord; he did not depart from following Him, but kept His commandments, which the Lord had commanded Moses.</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耶和华与他同在，他无论往何处去，尽都亨通。他背叛，不肯侍奉亚述王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was with him; he prospered wherever he went. And he rebelled against the king of Assyria and did not serve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希西家攻击非利士人，直到迦萨并迦萨的四境，从瞭望楼到坚固城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subdued the Philistines, as far as Gaza and its territory, from watchtower to fortified city.</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希西家王第四年，就是以色列王以拉的儿子何细亚第七年，亚述王撒缦以色上来围困撒玛利亚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came to pass in the fourth year of King Hezekiah, which was the seventh year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Israel,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Shalmaneser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Assyria came up against Samaria and besieged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过了三年就攻取了城。希西家第六年，以色列王何细亚第九年，撒玛利亚被攻取了。</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the end of three years they took it. In the sixth year of Hezekiah, that is, the ninth year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Israel, Samaria was taken.</a:t>
            </a:r>
          </a:p>
          <a:p>
            <a:pPr marL="0" indent="0" algn="just">
              <a:lnSpc>
                <a:spcPct val="100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亚述王将以色列人掳到亚述，把他们安置在哈腊与歌散的哈博河边，并玛代人的城邑。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of Assyria carried Israel away captive to Assyria, and put them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Halah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by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Habor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River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Gozan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in the cities of the Medes,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都因他们不听从耶和华他们　神的话，违背他的约，就是耶和华仆人摩西吩咐他们所当守的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did not obey the voice of the Lord their God, but transgressed His covenant and all that Moses the servant of the Lord had commanded; and they would neither hear nor do them.</a:t>
            </a:r>
          </a:p>
          <a:p>
            <a:pPr marL="0" indent="0" algn="just">
              <a:lnSpc>
                <a:spcPct val="100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希西家王十四年，亚述王西拿基立上来攻击犹大的一切坚固城，将城攻取。</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in the fourteenth year of King Hezekiah, Sennacherib king of Assyria came up against all the fortified cities of Judah and took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犹大王希西家差人往拉吉去见亚述王，说：“我有罪了！求你离开我，凡你罚我的，我必承当。”于是亚述王罚犹大王希西家银子三百他连得、金子三十他连得。</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Hezekiah king of Judah sent to the king of Assyria at Lachish, saying, “I have done wrong; turn away from me; whatever you impose on me I will pay.” And the king of Assyria assessed Hezekiah king of Judah three hundred talents of silver and thirty talents of gold.</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希西家就把耶和华殿里和王宫府库里所有的银子都给了他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Hezekiah gave him all the silver that was found in the house of the Lord and in the treasuries of the king’s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那时，犹大王希西家将耶和华殿门上的金子和他自己包在柱上的金子都刮下来，给了亚述王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time Hezekiah stripped the gold from the doors of the temple of the Lord, and from the pillars which Hezekiah king of Judah had overlaid, and gave it to the king of Assyria.</a:t>
            </a: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亚述王从拉吉差遣他珥探、拉伯撒利和拉伯沙基率领大军往耶路撒冷，到希西家王那里去。他们上到耶路撒冷，就站在上池的水沟旁，在漂布地的大路上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Assyria sent the Tartan,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Rabsaris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Rabshakeh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Lachish, with a great army against Jerusalem, to King Hezekiah. And they went up and came to Jerusalem. When they had come up, they went and stood by the aqueduct from the upper pool, which was on the highway to the Fuller’s Field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5636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75571</TotalTime>
  <Words>2432</Words>
  <Application>Microsoft Office PowerPoint</Application>
  <PresentationFormat>全屏显示(4:3)</PresentationFormat>
  <Paragraphs>122</Paragraphs>
  <Slides>25</Slides>
  <Notes>0</Notes>
  <HiddenSlides>0</HiddenSlides>
  <MMClips>0</MMClips>
  <ScaleCrop>false</ScaleCrop>
  <HeadingPairs>
    <vt:vector size="4" baseType="variant">
      <vt:variant>
        <vt:lpstr>主题</vt:lpstr>
      </vt:variant>
      <vt:variant>
        <vt:i4>1</vt:i4>
      </vt:variant>
      <vt:variant>
        <vt:lpstr>幻灯片标题</vt:lpstr>
      </vt:variant>
      <vt:variant>
        <vt:i4>25</vt:i4>
      </vt:variant>
    </vt:vector>
  </HeadingPairs>
  <TitlesOfParts>
    <vt:vector size="26"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2505</cp:revision>
  <dcterms:created xsi:type="dcterms:W3CDTF">2014-02-25T17:54:08Z</dcterms:created>
  <dcterms:modified xsi:type="dcterms:W3CDTF">2026-04-24T20:53:06Z</dcterms:modified>
</cp:coreProperties>
</file>