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5211" r:id="rId2"/>
    <p:sldId id="5503" r:id="rId3"/>
    <p:sldId id="5504" r:id="rId4"/>
    <p:sldId id="5505" r:id="rId5"/>
    <p:sldId id="5506" r:id="rId6"/>
    <p:sldId id="5507" r:id="rId7"/>
    <p:sldId id="5508" r:id="rId8"/>
    <p:sldId id="5509" r:id="rId9"/>
    <p:sldId id="5510" r:id="rId10"/>
    <p:sldId id="5511" r:id="rId11"/>
    <p:sldId id="5512" r:id="rId12"/>
    <p:sldId id="5513" r:id="rId13"/>
    <p:sldId id="5514" r:id="rId14"/>
    <p:sldId id="5515" r:id="rId15"/>
    <p:sldId id="5516" r:id="rId16"/>
    <p:sldId id="5517" r:id="rId17"/>
    <p:sldId id="5518" r:id="rId18"/>
    <p:sldId id="5519" r:id="rId19"/>
    <p:sldId id="5484" r:id="rId20"/>
    <p:sldId id="5485" r:id="rId21"/>
    <p:sldId id="4667" r:id="rId22"/>
    <p:sldId id="5213" r:id="rId23"/>
    <p:sldId id="5416" r:id="rId24"/>
    <p:sldId id="5520" r:id="rId25"/>
    <p:sldId id="5521" r:id="rId26"/>
    <p:sldId id="4425"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69" d="100"/>
          <a:sy n="69" d="100"/>
        </p:scale>
        <p:origin x="25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2026/5/1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2026/5/1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2026/5/1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2026/5/1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2026/5/1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2026/5/1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2026/5/1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2026/5/1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2026/5/1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2026/5/1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2026/5/1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2026/5/1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2026/5/1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2026/5/1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希西家王听见，就撕裂衣服，披上麻布，进了耶和华的殿。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so it was, when King Hezekiah heard it, that he tore his clothes, covered himself with sackcloth, and went into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使家宰以利亚敬和书记舍伯那，并祭司中的长老都披上麻布，去见亚摩斯的儿子先知以赛亚，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sent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was over the household,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Shebna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scribe, and the elders of the priests, covered with sackcloth, to Isaiah the prophet,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耶和华啊，亚述诸王果然使列国和列国之地变为荒凉，</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Truly, Lord, the kings of Assyria have laid waste the nations and their lands,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将列国的神像都扔在火里，因为它本不是神，乃是人手所造的，是木头石头的，所以灭绝它。</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have cast their gods into the fire; for they were not gods, but the work of men’s hands—wood and stone. Therefore they destroyed them.</a:t>
            </a:r>
          </a:p>
        </p:txBody>
      </p:sp>
    </p:spTree>
    <p:extLst>
      <p:ext uri="{BB962C8B-B14F-4D97-AF65-F5344CB8AC3E}">
        <p14:creationId xmlns:p14="http://schemas.microsoft.com/office/powerpoint/2010/main" val="3949747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耶和华我们的　神啊，现在求你救我们脱离亚述王的手，使天下万国都知道惟独你耶和华是　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O Lord our God, I pray, save us from his hand, that all the kingdoms of the earth may know that You are the Lord God, You alone.”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亚摩斯的儿子以赛亚，就打发人去见希西家，说：“耶和华以色列的　神如此说：‘你既然求我攻击亚述王西拿基立，我已听见了。’</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Isaiah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Amoz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to Hezekiah, saying, “Thus says the Lord God of Israel: ‘Because you have prayed to Me against Sennacherib king of Assyria, I have heard.’</a:t>
            </a:r>
          </a:p>
        </p:txBody>
      </p:sp>
    </p:spTree>
    <p:extLst>
      <p:ext uri="{BB962C8B-B14F-4D97-AF65-F5344CB8AC3E}">
        <p14:creationId xmlns:p14="http://schemas.microsoft.com/office/powerpoint/2010/main" val="3949747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耶和华论他这样说：‘锡安的处女藐视你、嗤笑你，耶路撒冷的女子向你摇头。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is the word which the Lord has spoken concerning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him:‘The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virgin, the daughter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Zion,Has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despised you, laughed you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scorn;The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daughter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JerusalemHas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shaken her head behind your back!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你辱骂谁？亵渎谁？扬起声来，高举眼目，攻击谁呢？乃是攻击以色列的圣者！</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Whom have you reproached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blasphemed?Against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whom have you raised your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voice,And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lifted up your eyes 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high?Against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Holy One of Israel.</a:t>
            </a:r>
          </a:p>
        </p:txBody>
      </p:sp>
    </p:spTree>
    <p:extLst>
      <p:ext uri="{BB962C8B-B14F-4D97-AF65-F5344CB8AC3E}">
        <p14:creationId xmlns:p14="http://schemas.microsoft.com/office/powerpoint/2010/main" val="3949747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你藉你的使者辱骂主，并说：我率领许多战车上山顶，到黎巴嫩极深之处；我要砍伐其中高大的香柏树和佳美的松树；我必上极高之处，进入肥田的树林。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By your messengers you have reproached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Lord,And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“By the multitude of my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chariotsI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have come up to the height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mountains,To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limits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Lebanon;I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will cut down its tall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cedarsAnd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its choice cypress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trees;I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will enter the extremity of its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borders,To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its fruitful forest.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我已经在外邦挖井喝水，我必用脚掌踏干埃及的一切河。</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have dug and drunk strange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water,And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with the soles of my feet I have dried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upAll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brooks of defense.”</a:t>
            </a:r>
          </a:p>
        </p:txBody>
      </p:sp>
    </p:spTree>
    <p:extLst>
      <p:ext uri="{BB962C8B-B14F-4D97-AF65-F5344CB8AC3E}">
        <p14:creationId xmlns:p14="http://schemas.microsoft.com/office/powerpoint/2010/main" val="394974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耶和华说：‘我早先所作的、古时所立的，就是现在藉你使坚固城荒废，变为乱堆，这事你岂没有听见吗？</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Did you not hear long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agoHow</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 made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it,From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ancient times that I formed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it?Now</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 have brought it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pass,That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you should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beFor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crushing fortified cities into heaps of ruins.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所以其中的居民力量甚小，惊惶羞愧。他们像野草、像青菜，如房顶上的草，又如未长成而枯干的禾稼。</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their inhabitants had little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power;They</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dismayed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confounded;They</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as the grass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fieldAnd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green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herb,As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grass on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housetopsAnd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grain blighted before it is grown.</a:t>
            </a:r>
          </a:p>
        </p:txBody>
      </p:sp>
    </p:spTree>
    <p:extLst>
      <p:ext uri="{BB962C8B-B14F-4D97-AF65-F5344CB8AC3E}">
        <p14:creationId xmlns:p14="http://schemas.microsoft.com/office/powerpoint/2010/main" val="3949747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你坐下，你出去，你进来，你向我发烈怒，我都知道。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 know your dwelling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place,Your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going out and your coming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in,And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your rage against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因你向我发烈怒，又因你狂傲的话达到我耳中，我就要用钩子钩上你的鼻子，把嚼环放在你口里，使你从你来的路转回去。’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Because your rage against Me and your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tumultHave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come up to My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ears,Therefore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will put My hook in your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noseAnd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My bridle in your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lips,And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will turn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backBy</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way which you came.</a:t>
            </a:r>
          </a:p>
        </p:txBody>
      </p:sp>
    </p:spTree>
    <p:extLst>
      <p:ext uri="{BB962C8B-B14F-4D97-AF65-F5344CB8AC3E}">
        <p14:creationId xmlns:p14="http://schemas.microsoft.com/office/powerpoint/2010/main" val="3949747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以色列人哪，我赐你们一个证据：你们今年要吃自生的，明年也要吃自长的，至于后年，你们要耕种收割，栽植葡萄园，吃其中的果子。</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shall be a sign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you:You</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shall eat this year such as grows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itself,And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second year what springs from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same;Also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third year sow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reap,Plant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vineyards and eat the fruit of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犹大家所逃脱余剩的，仍要往下扎根，向上结果。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remnant who have escaped of the house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JudahShall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again take root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downward,And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bear fruit upward.</a:t>
            </a:r>
          </a:p>
        </p:txBody>
      </p:sp>
    </p:spTree>
    <p:extLst>
      <p:ext uri="{BB962C8B-B14F-4D97-AF65-F5344CB8AC3E}">
        <p14:creationId xmlns:p14="http://schemas.microsoft.com/office/powerpoint/2010/main" val="3949747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必有余剩的民，从耶路撒冷而出；必有逃脱的人，从锡安山而来。耶和华的热心，必成就这事。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out of Jerusalem shall go a remnant, And those who escape from Mount Zion. The zeal of the Lord of hosts will do this.’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所以耶和华论亚述王如此说：‘他必不得来到这城，也不在这里射箭，不得拿盾牌到城前，也不筑垒攻城。</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thus says the Lord concerning 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Assyria:‘He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shall not come into this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city,Nor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shoot an arrow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there,Nor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come before it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shield,Nor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build a siege mound against it.</a:t>
            </a:r>
          </a:p>
        </p:txBody>
      </p:sp>
    </p:spTree>
    <p:extLst>
      <p:ext uri="{BB962C8B-B14F-4D97-AF65-F5344CB8AC3E}">
        <p14:creationId xmlns:p14="http://schemas.microsoft.com/office/powerpoint/2010/main" val="3949747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他从哪条路来，必从那条路回去，必不得来到这城。这是耶和华说的。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By the way that he came, By the same shall he return; And he shall not come into this city,’ Says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因我为自己的缘故，又为我仆人大卫的缘故，必保护拯救这城。’”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I will defend this city, to save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itFor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My own sake and for My servant David’s sake.’”</a:t>
            </a:r>
          </a:p>
        </p:txBody>
      </p:sp>
    </p:spTree>
    <p:extLst>
      <p:ext uri="{BB962C8B-B14F-4D97-AF65-F5344CB8AC3E}">
        <p14:creationId xmlns:p14="http://schemas.microsoft.com/office/powerpoint/2010/main" val="3949747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当夜耶和华的使者出去，在亚述营中杀了十八万五千人。清早有人起来一看，都是死尸了。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came to pass on a certain night that the angel of the Lord went out, and killed in the camp of the Assyrians one hundred and eighty-five thousand; and when people arose early in the morning, there were the corpses—all dead.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亚述王西拿基立就拔营回去，住在尼尼微。</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Sennacherib king of Assyria departed and went away, returned home, and remained at Nineveh.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对他说：“希西家如此说：‘今日是急难、责罚、凌辱的日子，就如妇人将要生产婴孩，却没有力量生产。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said to him, “Thus says Hezekiah: ‘This day is a day of trouble, and rebuke, and blasphemy; for the children have come to birth, but there is no strength to bring them forth.</a:t>
            </a:r>
          </a:p>
        </p:txBody>
      </p:sp>
    </p:spTree>
    <p:extLst>
      <p:ext uri="{BB962C8B-B14F-4D97-AF65-F5344CB8AC3E}">
        <p14:creationId xmlns:p14="http://schemas.microsoft.com/office/powerpoint/2010/main" val="3949747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一日在他的神尼斯洛庙里叩拜，他儿子亚得米勒和沙利色用刀杀了他，就逃到亚拉腊地。他儿子以撒哈顿接续他作王。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came to pass, as he was worshiping in the temple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Nisroch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god, that his sons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Adrammelech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Sharezer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struck him down with the sword; and they escaped into the land of Ararat. Then Esarhaddon his son reigned in his place.</a:t>
            </a:r>
          </a:p>
        </p:txBody>
      </p:sp>
    </p:spTree>
    <p:extLst>
      <p:ext uri="{BB962C8B-B14F-4D97-AF65-F5344CB8AC3E}">
        <p14:creationId xmlns:p14="http://schemas.microsoft.com/office/powerpoint/2010/main" val="2425636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希西家恳求以赛亚代祷（</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亚述王再次威胁恐吓希西家（</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8-13</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希西家在神面前祷告（</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14-19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神借着以赛亚安慰希西家（</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20-34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亚述人的军兵被神所杀；亚述王被自己的两个儿子所杀（</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35-37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节）。以此，神彰显荣耀，拯救了神的百姓。 </a:t>
            </a:r>
          </a:p>
        </p:txBody>
      </p:sp>
    </p:spTree>
    <p:extLst>
      <p:ext uri="{BB962C8B-B14F-4D97-AF65-F5344CB8AC3E}">
        <p14:creationId xmlns:p14="http://schemas.microsoft.com/office/powerpoint/2010/main" val="3567149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希西家向神呼求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为神的名被亵渎而悲愤</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向神谦卑哀求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差遣臣仆长老去求见神仆以赛亚，恳请以赛亚向神祷告</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出于信心的呼求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先知以赛亚的回应</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亚述王西拿基立再次威胁希西家</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要希西家不要相信神的应许</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列举被亚述所灭的国家</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希西家对威胁的回应</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向神祷告</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承认神的主权与大能（</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为神的荣耀祈求（</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v.19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神的回应</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审判与拯救（</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v.20-34</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斥责亚述的狂傲（</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v.21-24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揭示亚述强大的真相</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神所定的（</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v.25-28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给希西家赐下应许（</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v.29-31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宣告拯救耶路撒冷的理由</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神的审判（拯救）临到（</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v.35-37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65735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本章小结</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神的主权</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人的祷告</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从无助到交托</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神拯救的终极原因</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为神自己的荣耀</a:t>
            </a:r>
          </a:p>
          <a:p>
            <a:pPr algn="just">
              <a:lnSpc>
                <a:spcPct val="15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657355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亚述王用“别人都失败的‘事实’”来佐证自己对希西家的恐吓“你的神不可信”。分享自己是否也经历过类似的对信心的攻击和挑战，自己怎样胜过这样的挑战？</a:t>
            </a: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亚述的强盛是出于神的旨意，但是亚述却自高藐视神，最终招致神的刑罚。历史中类似的人物层出不穷，今天应怎样避免重蹈亚述覆辙？</a:t>
            </a:r>
          </a:p>
          <a:p>
            <a:pPr marL="514350" indent="-514350" algn="just">
              <a:lnSpc>
                <a:spcPct val="120000"/>
              </a:lnSpc>
              <a:buAutoNum type="arabicParenR"/>
            </a:pPr>
            <a:r>
              <a:rPr lang="zh-CN" altLang="en-US" sz="3200" b="1" kern="10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圣经人物事例，说明怎样才是合神心意的“往下扎根，向上结果。”？我们今天应怎样“往下扎根，向上结果。”？</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或者耶和华你的　神听见拉伯沙基的一切话，就是他主人亚述王打发他来辱骂永生　神的话，耶和华你的　神听见这话，就发斥责。故此，求你为余剩的民扬声祷告。’”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may be that the Lord your God will hear all the words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whom his master the king of Assyria has sent to reproach the living God, and will rebuke the words which the Lord your God has heard. Therefore lift up your prayer for the remnant that is left.’”</a:t>
            </a:r>
          </a:p>
        </p:txBody>
      </p:sp>
    </p:spTree>
    <p:extLst>
      <p:ext uri="{BB962C8B-B14F-4D97-AF65-F5344CB8AC3E}">
        <p14:creationId xmlns:p14="http://schemas.microsoft.com/office/powerpoint/2010/main" val="3949747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希西家王的臣仆就去见以赛亚。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servants of King Hezekiah came to Isaiah.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以赛亚对他们说：“要这样对你们的主人说：‘耶和华如此说，你听见亚述王的仆人亵渎我的话，不要惧怕。</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Isaiah said to them, “Thus you shall say to your master, ‘Thus says the Lord: “Do not be afraid of the words which you have heard, with which the servants of the king of Assyria have blasphemed Me.</a:t>
            </a:r>
          </a:p>
        </p:txBody>
      </p:sp>
    </p:spTree>
    <p:extLst>
      <p:ext uri="{BB962C8B-B14F-4D97-AF65-F5344CB8AC3E}">
        <p14:creationId xmlns:p14="http://schemas.microsoft.com/office/powerpoint/2010/main" val="394974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我必惊动（原文作“使灵进入”）他的心，他要听见风声，就归回本地。我必使他在那里倒在刀下。’”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Surely I will send a spirit upon him, and he shall hear a rumor and return to his own land; and I will cause him to fall by the sword in his own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拉伯沙基回去，正遇见亚述王攻打立拿，原来他早听见亚述王拔营离开拉吉。</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returned and found the king of Assyria warring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he heard that he had departed from Lachish.</a:t>
            </a:r>
          </a:p>
        </p:txBody>
      </p:sp>
    </p:spTree>
    <p:extLst>
      <p:ext uri="{BB962C8B-B14F-4D97-AF65-F5344CB8AC3E}">
        <p14:creationId xmlns:p14="http://schemas.microsoft.com/office/powerpoint/2010/main" val="394974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亚述王听见人论古实王特哈加说：“他出来要与你争战。”于是，亚述王又打发使者去见希西家，吩咐他们说：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heard concerning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Tirhakah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Ethiopia, “Look, he has come out to make war with you.” So he again sent messengers to Hezekiah,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你们对犹大王希西家如此说：‘不要听你所倚靠的　神欺哄你说耶路撒冷必不交在亚述王的手中。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you shall speak to Hezekiah king of Judah, saying: ‘Do not let your God in whom you trust deceive you, saying, “Jerusalem shall not be given into the hand of the king of Assyria.”</a:t>
            </a:r>
          </a:p>
          <a:p>
            <a:pPr marL="0" indent="0" algn="just">
              <a:lnSpc>
                <a:spcPct val="112000"/>
              </a:lnSpc>
              <a:buNone/>
            </a:pP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9747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你总听说亚述诸王向列国所行的，乃是尽行灭绝，难道你还能得救吗？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Look! You have heard what the kings of Assyria have done to all lands by utterly destroying them; and shall you be delivered?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我列祖所毁灭的，就是歌散、哈兰、利色，和属提拉撒的伊甸人，这些国的神何曾拯救这些国呢？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Have the gods of the nations delivered those whom my fathers have destroyed,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Gozan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Haran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Rezeph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people of Eden who were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Telassar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94974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哈马的王、亚珥拔的王、西法瓦音城的王、希拿和以瓦的王都在哪里呢？’”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Where is 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 of Arpad, and the king of the city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Sepharvaim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Ivah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希西家从使者手里接过书信来，看完了，就上耶和华的殿，将书信在耶和华面前展开。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Hezekiah received the letter from the hand of the messengers, and read it; and Hezekiah went up to the house of the Lord, and spread it before the Lord.</a:t>
            </a:r>
          </a:p>
        </p:txBody>
      </p:sp>
    </p:spTree>
    <p:extLst>
      <p:ext uri="{BB962C8B-B14F-4D97-AF65-F5344CB8AC3E}">
        <p14:creationId xmlns:p14="http://schemas.microsoft.com/office/powerpoint/2010/main" val="3949747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19:1-37】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希西家向耶和华祷告说：“坐在二基路伯上耶和华以色列的　神啊，你是天下万国的　神，你曾创造天地。</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Hezekiah prayed before the Lord, and said: “O Lord God of Israel, the One who dwells between the cherubim, You are God, You alone, of all the kingdoms of the earth. You have made heaven and earth.</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耶和华啊，求你侧耳而听！耶和华啊，求你睁眼而看！要听西拿基立打发使者来辱骂永生　神的话。</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Incline Your ear, O Lord, and hear; open Your eyes, O Lord, and see; and hear the words of Sennacherib, which he has sent to reproach the living God.</a:t>
            </a:r>
          </a:p>
        </p:txBody>
      </p:sp>
    </p:spTree>
    <p:extLst>
      <p:ext uri="{BB962C8B-B14F-4D97-AF65-F5344CB8AC3E}">
        <p14:creationId xmlns:p14="http://schemas.microsoft.com/office/powerpoint/2010/main" val="3949747024"/>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76714</TotalTime>
  <Words>3563</Words>
  <Application>Microsoft Office PowerPoint</Application>
  <PresentationFormat>On-screen Show (4:3)</PresentationFormat>
  <Paragraphs>120</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2511</cp:revision>
  <dcterms:created xsi:type="dcterms:W3CDTF">2014-02-25T17:54:08Z</dcterms:created>
  <dcterms:modified xsi:type="dcterms:W3CDTF">2026-05-02T03:25:24Z</dcterms:modified>
</cp:coreProperties>
</file>