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5211" r:id="rId2"/>
    <p:sldId id="5522" r:id="rId3"/>
    <p:sldId id="5523" r:id="rId4"/>
    <p:sldId id="5524" r:id="rId5"/>
    <p:sldId id="5525" r:id="rId6"/>
    <p:sldId id="5526" r:id="rId7"/>
    <p:sldId id="5527" r:id="rId8"/>
    <p:sldId id="5528" r:id="rId9"/>
    <p:sldId id="5529" r:id="rId10"/>
    <p:sldId id="5530" r:id="rId11"/>
    <p:sldId id="5531" r:id="rId12"/>
    <p:sldId id="5532" r:id="rId13"/>
    <p:sldId id="5533" r:id="rId14"/>
    <p:sldId id="4667" r:id="rId15"/>
    <p:sldId id="5213" r:id="rId16"/>
    <p:sldId id="4425"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274" autoAdjust="0"/>
    <p:restoredTop sz="94660"/>
  </p:normalViewPr>
  <p:slideViewPr>
    <p:cSldViewPr>
      <p:cViewPr varScale="1">
        <p:scale>
          <a:sx n="69" d="100"/>
          <a:sy n="69" d="100"/>
        </p:scale>
        <p:origin x="25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2026/5/8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2026/5/8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2026/5/8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2026/5/8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2026/5/8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2026/5/8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2026/5/8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2026/5/8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2026/5/8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2026/5/8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2026/5/8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2026/5/8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2026/5/8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2026/5/8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那时希西家病得要死。亚摩斯的儿子先知以赛亚去见他，对他说：“耶和华如此说：‘你当留遗命与你的家，因为你必死，不能活了。’”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those days Hezekiah was sick and near death. And Isaiah the prophet,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Amoz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to him and said to him, “Thus says the Lord: ‘Set your house in order, for you shall die, and not live.’”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希西家就转脸朝墙，祷告耶和华说：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turned his face toward the wall, and prayed to the Lord, saying,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以赛亚说：“他们在你家里看见了什么？”希西家说：“凡我家中所有的，他们都看见了；我财宝中没有一样不给他们看的。”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said, “What have they seen in your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house?”So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Hezekiah answered, “They have seen all that is in my house; there is nothing among my treasures that I have not shown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以赛亚对希西家说：“你要听耶和华的话。</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Isaiah said to Hezekiah, “Hear the word of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92828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日子必到，凡你家里所有的，并你列祖积蓄到如今的，都要被掳到巴比伦去，不留下一样。这是耶和华说的。</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Behold, the days are coming when all that is in your house, and what your fathers have accumulated until this day, shall be carried to Babylon; nothing shall be left,’ says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并且从你本身所生的众子，其中必有被掳去在巴比伦王宫里当太监的。”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they shall take away some of your sons who will descend from you, whom you will beget; and they shall be eunuchs in the palace of the king of Babylon.’”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92828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希西家对以赛亚说：“你所说耶和华的话甚好！若在我的年日中，有太平和稳固的景况，岂不是好吗？”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Hezekiah said to Isaiah, “The word of the Lord which you have spoken is good!” For he said, “Will there not be peace and truth at least in my days?”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希西家其余的事和他的勇力，他怎样挖池、挖沟、引水入城，都写在犹大列王记上。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Hezekiah—all his might, and how he made a pool and a tunnel and brought water into the city—are they not written in the book of the chronicles of the kings of Judah?</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92828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希西家与他列祖同睡。他儿子玛拿西接续他作王。</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Hezekiah rested with his fathers. Then Manasseh his son reigned in his place.</a:t>
            </a:r>
          </a:p>
        </p:txBody>
      </p:sp>
    </p:spTree>
    <p:extLst>
      <p:ext uri="{BB962C8B-B14F-4D97-AF65-F5344CB8AC3E}">
        <p14:creationId xmlns:p14="http://schemas.microsoft.com/office/powerpoint/2010/main" val="2449776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希西家重病（</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1-11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希西家的罪（</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12-19</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希西家统治结束，传位给儿子玛拿西（</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20-21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希西家寿命的延长与属灵的失败</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希西家重病中求神延寿</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希西家一生最大的失败就发生在被神延寿的</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年期间</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神差派以赛亚宣告希西家即将要死的时候，同时也给希西家下达怎样的指令？希西家为什么没有遵行该指令？给我们怎样的提醒？</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今天有哪些化妆的“巴比伦使者”来拜访我们？我们该怎样面对？</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依据</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王下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16-19》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讨论，为什么希西家之子玛拿西会成长为犹大诸王中最邪恶的？给我们怎样的警示？</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耶和华啊，求你记念我在你面前怎样存完全的心，按诚实行事，又作你眼中所看为善的。”希西家就痛哭了。</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Remember now, O Lord, I pray, how I have walked before You in truth and with a loyal heart, and have done what was good in Your sight.” And Hezekiah wept bitterly.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以赛亚出来，还没有到中院（“院”或作“城”），耶和华的话就临到他，说：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happened, before Isaiah had gone out into the middle court, that the word of the Lord came to him, saying,</a:t>
            </a:r>
          </a:p>
        </p:txBody>
      </p:sp>
    </p:spTree>
    <p:extLst>
      <p:ext uri="{BB962C8B-B14F-4D97-AF65-F5344CB8AC3E}">
        <p14:creationId xmlns:p14="http://schemas.microsoft.com/office/powerpoint/2010/main" val="1392828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你回去，告诉我民的君希西家说：‘耶和华你祖大卫的　神如此说：我听见了你的祷告，看见了你的眼泪，我必医治你。到第三日，你必上到耶和华的殿。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Return and tell Hezekiah the leader of My people, ‘Thus says the Lord, the God of David your father: “I have heard your prayer, I have seen your tears; surely I will heal you. On the third day you shall go up to the house of the Lord.</a:t>
            </a:r>
          </a:p>
        </p:txBody>
      </p:sp>
    </p:spTree>
    <p:extLst>
      <p:ext uri="{BB962C8B-B14F-4D97-AF65-F5344CB8AC3E}">
        <p14:creationId xmlns:p14="http://schemas.microsoft.com/office/powerpoint/2010/main" val="1392828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我必加增你十五年的寿数，并且我要救你和这城脱离亚述王的手。我为自己和我仆人大卫的缘故，必保护这城。’”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 will add to your days fifteen years. I will deliver you and this city from the hand of the king of Assyria; and I will defend this city for My own sake, and for the sake of My servant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以赛亚说：“当取一块无花果饼来。”人就取了来，贴在疮上，王便痊愈了。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Isaiah said, “Take a lump of figs.” So they took and laid it on the boil, and he recovered.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92828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希西家问以赛亚说：“耶和华必医治我，到第三日，我能上耶和华的殿，有什么兆头呢？”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Hezekiah said to Isaiah, “What is the sign that the Lord will heal me, and that I shall go up to the house of the Lord the third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以赛亚说：“耶和华必成就他所说的，这是祂给你的兆头：你要日影向前进十度呢？是要往后退十度呢？”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Isaiah said, “This is the sign to you from the Lord, that the Lord will do the thing which He has spoken: shall the shadow go forward ten degrees or go backward ten degrees?”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92828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希西家回答说：“日影向前进十度容易；我要日影往后退十度。”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Hezekiah answered, “It is an easy thing for the shadow to go down ten degrees; no, but let the shadow go backward ten degrees.”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先知以赛亚求告耶和华，耶和华就使亚哈斯的日晷向前进的日影，往后退了十度。</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Isaiah the prophet cried out to the Lord, and He brought the shadow ten degrees backward, by which it had gone down on the sundial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92828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那时，巴比伦王巴拉但的儿子比罗达巴拉但听见希西家病而痊愈，就送书信和礼物给他。</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that time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Berodach-Baladan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Baladan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Babylon, sent letters and a present to Hezekiah, for he heard that Hezekiah had been sick.</a:t>
            </a:r>
          </a:p>
        </p:txBody>
      </p:sp>
    </p:spTree>
    <p:extLst>
      <p:ext uri="{BB962C8B-B14F-4D97-AF65-F5344CB8AC3E}">
        <p14:creationId xmlns:p14="http://schemas.microsoft.com/office/powerpoint/2010/main" val="1392828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希西家听从使者的话，就把他宝库的金子、银子、香料、贵重的膏油和他武库的一切军器，并他所有的财宝，都给他们看。他家中和他全国之内，希西家没有一样不给他们看的。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Hezekiah was attentive to them, and showed them all the house of his treasures—the silver and gold, the spices and precious ointment, and all his armory—all that was found among his treasures. There was nothing in his house or in all his dominion that Hezekiah did not show them.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92828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20:1-21】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于是先知以赛亚来见希西家王，问他说：“这些人说什么？他们从哪里来见你？”希西家说：“他们从远方的巴比伦来。”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Isaiah the prophet went to King Hezekiah, and said to him, “What did these men say, and from where did they come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you?”So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Hezekiah said, “They came from a far country, from Babylon.”</a:t>
            </a:r>
          </a:p>
        </p:txBody>
      </p:sp>
    </p:spTree>
    <p:extLst>
      <p:ext uri="{BB962C8B-B14F-4D97-AF65-F5344CB8AC3E}">
        <p14:creationId xmlns:p14="http://schemas.microsoft.com/office/powerpoint/2010/main" val="1392828480"/>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77774</TotalTime>
  <Words>2033</Words>
  <Application>Microsoft Office PowerPoint</Application>
  <PresentationFormat>On-screen Show (4:3)</PresentationFormat>
  <Paragraphs>67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2522</cp:revision>
  <dcterms:created xsi:type="dcterms:W3CDTF">2014-02-25T17:54:08Z</dcterms:created>
  <dcterms:modified xsi:type="dcterms:W3CDTF">2026-05-09T03:27:58Z</dcterms:modified>
</cp:coreProperties>
</file>