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5"/>
  </p:notesMasterIdLst>
  <p:handoutMasterIdLst>
    <p:handoutMasterId r:id="rId26"/>
  </p:handoutMasterIdLst>
  <p:sldIdLst>
    <p:sldId id="5211" r:id="rId2"/>
    <p:sldId id="5534" r:id="rId3"/>
    <p:sldId id="5535" r:id="rId4"/>
    <p:sldId id="5536" r:id="rId5"/>
    <p:sldId id="5537" r:id="rId6"/>
    <p:sldId id="5538" r:id="rId7"/>
    <p:sldId id="5539" r:id="rId8"/>
    <p:sldId id="5540" r:id="rId9"/>
    <p:sldId id="5541" r:id="rId10"/>
    <p:sldId id="5542" r:id="rId11"/>
    <p:sldId id="5543" r:id="rId12"/>
    <p:sldId id="5544" r:id="rId13"/>
    <p:sldId id="5547" r:id="rId14"/>
    <p:sldId id="5545" r:id="rId15"/>
    <p:sldId id="4667" r:id="rId16"/>
    <p:sldId id="5213" r:id="rId17"/>
    <p:sldId id="5548" r:id="rId18"/>
    <p:sldId id="5550" r:id="rId19"/>
    <p:sldId id="5555" r:id="rId20"/>
    <p:sldId id="5556" r:id="rId21"/>
    <p:sldId id="5557" r:id="rId22"/>
    <p:sldId id="5558" r:id="rId23"/>
    <p:sldId id="4425"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274" autoAdjust="0"/>
    <p:restoredTop sz="94660"/>
  </p:normalViewPr>
  <p:slideViewPr>
    <p:cSldViewPr>
      <p:cViewPr varScale="1">
        <p:scale>
          <a:sx n="69" d="100"/>
          <a:sy n="69" d="100"/>
        </p:scale>
        <p:origin x="21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2026/5/15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2026/5/15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2026/5/15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2026/5/15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2026/5/15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2026/5/15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2026/5/15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2026/5/15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2026/5/15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2026/5/15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2026/5/15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2026/5/15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2026/5/15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2026/5/15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21:1-26】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玛拿西登基的时候年十二岁，在耶路撒冷作王五十五年，他母亲名叫协西巴。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Manasseh was twelve years old when he became king, and he reigned fifty-five years in Jerusalem. His mother’s name was Hephzibah.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玛拿西行耶和华眼中看为恶的事，效法耶和华在以色列人面前赶出的外邦人所行可憎的事。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did evil in the sight of the Lord, according to the abominations of the nations whom the Lord had cast out before the children of Israel.</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360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21:1-26】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玛拿西其余的事，凡他所行的和他所犯的罪，都写在犹大列王记上。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Manasseh—all that he did, and the sin that he committed—are they not written in the book of the chronicles of the kings of Judah?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玛拿西与他列祖同睡，葬在自己宫院乌撒的园内。他儿子亚们接续他作王。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Manasseh rested with his fathers, and was buried in the garden of his own house, in the garden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Uzza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Then his son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reigned in his place.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5901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21:1-26】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亚们登基的时候年二十二岁，在耶路撒冷作王二年。他母亲名叫米舒利密，是约提巴人哈鲁斯的女儿。</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twenty-two years old when he became king, and he reigned two years in Jerusalem. His mother’s name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Meshullemeth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daughter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Haruz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Jotbah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亚们行耶和华眼中看为恶的事，与他父亲玛拿西所行的一样。</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did evil in the sight of the Lord, as his father Manasseh had done.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5901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21:1-26】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行他父亲一切所行的，敬奉他父亲所敬奉的偶像，</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he walked in all the ways that his father had walked; and he served the idols that his father had served, and worshiped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离弃耶和华他列祖的　神，不遵行耶和华的道。</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forsook the Lord God of his fathers, and did not walk in the way of the Lord.</a:t>
            </a:r>
          </a:p>
        </p:txBody>
      </p:sp>
    </p:spTree>
    <p:extLst>
      <p:ext uri="{BB962C8B-B14F-4D97-AF65-F5344CB8AC3E}">
        <p14:creationId xmlns:p14="http://schemas.microsoft.com/office/powerpoint/2010/main" val="355901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21:1-26】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亚们王的臣仆背叛他，在宫里杀了他。</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servants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conspired against him, and killed the king in his own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但国民杀了那些背叛亚们王的人，立他儿子约西亚接续他作王。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the people of the land executed all those who had conspired against King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Then the people of the land made his son Josiah king in his place.</a:t>
            </a:r>
          </a:p>
        </p:txBody>
      </p:sp>
    </p:spTree>
    <p:extLst>
      <p:ext uri="{BB962C8B-B14F-4D97-AF65-F5344CB8AC3E}">
        <p14:creationId xmlns:p14="http://schemas.microsoft.com/office/powerpoint/2010/main" val="10832729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21:1-26】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亚们其余所行的事，都写在犹大列王记上。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he did, are they not written in the book of the chronicles of the kings of Judah?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亚们葬在乌撒的园内自己的坟墓里。他儿子约西亚接续他作王。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was buried in his tomb in the garden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Uzza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Then Josiah his son reigned in his place.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5901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玛拿西的罪（</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1-9</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神丢弃玛拿西以及犹大（</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10-18</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亚们的罪（</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19-22</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亚们之死，约西亚继位（</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23-26</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35671494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玛拿西</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希西家之子</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玛拿西之父希西家向神强求延寿</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希西家延寿之后所得之子</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玛拿西</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希西家看似求“福”，实则招“祸”</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伟大的罪人玛拿西”</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_</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司布真</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“忘记”</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犯罪</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悔改</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神的爱</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爱罪人</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925784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代下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err="1">
                <a:latin typeface="微软雅黑" panose="020B0503020204020204" pitchFamily="34" charset="-122"/>
                <a:ea typeface="微软雅黑" panose="020B0503020204020204" pitchFamily="34" charset="-122"/>
                <a:cs typeface="Calibri" panose="020F0502020204030204" pitchFamily="34" charset="0"/>
              </a:rPr>
              <a:t>Chr</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 33:10-17】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耶和华警戒玛拿西和他的百姓，他们却是不听。</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Lord spoke to Manasseh and his people, but they would not listen.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所以耶和华使亚述王的将帅来攻击他们，用铙钩钩住玛拿西，用铜链锁住他，带到巴比伦去。</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the Lord brought upon them the captains of the army of the king of Assyria, who took Manasseh with hooks, bound him with bronze fetters, and carried him off to Babylon.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923725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代下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err="1">
                <a:latin typeface="微软雅黑" panose="020B0503020204020204" pitchFamily="34" charset="-122"/>
                <a:ea typeface="微软雅黑" panose="020B0503020204020204" pitchFamily="34" charset="-122"/>
                <a:cs typeface="Calibri" panose="020F0502020204030204" pitchFamily="34" charset="0"/>
              </a:rPr>
              <a:t>Chr</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 33:10-17】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他在急难的时候，就恳求耶和华他的　神，且在他列祖的　神面前极其自卑。</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when he was in affliction, he implored the Lord his God, and humbled himself greatly before the God of his fathers,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他祈祷耶和华，耶和华就允准他的祈求，垂听他的祷告，使他归回耶路撒冷，仍坐国位。玛拿西这才知道惟独耶和华是　神。</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prayed to Him; and He received his entreaty, heard his supplication, and brought him back to Jerusalem into his kingdom. Then Manasseh knew that the Lord was God.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89768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21:1-26】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重新建筑他父希西家所毁坏的邱坛，又为巴力筑坛，作亚舍拉像，效法以色列王亚哈所行的，且敬拜侍奉天上的万象，</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he rebuilt the high places which Hezekiah his father had destroyed; he raised up altars for Baal, and made a wooden image, as Ahab king of Israel had done; and he worshiped all the host of heaven and served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在耶和华殿宇中筑坛。耶和华曾指着这殿说：“我必立我的名在耶路撒冷。”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also built altars in the house of the Lord, of which the Lord had said, “In Jerusalem I will put My name.”</a:t>
            </a:r>
          </a:p>
        </p:txBody>
      </p:sp>
    </p:spTree>
    <p:extLst>
      <p:ext uri="{BB962C8B-B14F-4D97-AF65-F5344CB8AC3E}">
        <p14:creationId xmlns:p14="http://schemas.microsoft.com/office/powerpoint/2010/main" val="3559010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代下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err="1">
                <a:latin typeface="微软雅黑" panose="020B0503020204020204" pitchFamily="34" charset="-122"/>
                <a:ea typeface="微软雅黑" panose="020B0503020204020204" pitchFamily="34" charset="-122"/>
                <a:cs typeface="Calibri" panose="020F0502020204030204" pitchFamily="34" charset="0"/>
              </a:rPr>
              <a:t>Chr</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 33:10-17】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此后，玛拿西在大卫城外，从谷内基训西边直到鱼门口，建筑城墙，环绕俄斐勒，这墙筑得甚高；又在犹大各坚固城内，设立勇敢的军长；</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After this he built a wall outside the City of David on the west side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Gihon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the valley, as far as the entrance of the Fish Gate; and it enclosed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Ophel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he raised it to a very great height. Then he put military captains in all the fortified cities of Judah.</a:t>
            </a:r>
          </a:p>
        </p:txBody>
      </p:sp>
    </p:spTree>
    <p:extLst>
      <p:ext uri="{BB962C8B-B14F-4D97-AF65-F5344CB8AC3E}">
        <p14:creationId xmlns:p14="http://schemas.microsoft.com/office/powerpoint/2010/main" val="10897685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代下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err="1">
                <a:latin typeface="微软雅黑" panose="020B0503020204020204" pitchFamily="34" charset="-122"/>
                <a:ea typeface="微软雅黑" panose="020B0503020204020204" pitchFamily="34" charset="-122"/>
                <a:cs typeface="Calibri" panose="020F0502020204030204" pitchFamily="34" charset="0"/>
              </a:rPr>
              <a:t>Chr</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 33:10-17】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并除掉外邦人的神像，与耶和华殿中的偶像；又将他在耶和华殿的山上和耶路撒冷所筑的各坛，都拆毁抛在城外。</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took away the foreign gods and the idol from the house of the Lord, and all the altars that he had built in the mount of the house of the Lord and in Jerusalem; and he cast them out of the city.</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897685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代下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err="1">
                <a:latin typeface="微软雅黑" panose="020B0503020204020204" pitchFamily="34" charset="-122"/>
                <a:ea typeface="微软雅黑" panose="020B0503020204020204" pitchFamily="34" charset="-122"/>
                <a:cs typeface="Calibri" panose="020F0502020204030204" pitchFamily="34" charset="0"/>
              </a:rPr>
              <a:t>Chr</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 33:10-17】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重修耶和华的祭坛，在坛上献平安祭、感谢祭，吩咐犹大人侍奉耶和华以色列的　神。</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also repaired the altar of the Lord, sacrificed peace offerings and thank offerings on it, and commanded Judah to serve the Lord God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百姓却仍在邱坛上献祭，只献给耶和华他们的　神。</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Nevertheless the people still sacrificed on the high places, but only to the Lord their God.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574650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希西家强求延寿，导致不好的结果。讨论，我们怎样判断怎样的祈求是“强求”？怎样的祈求不是“强求”？“强求”有哪些明显特征？</a:t>
            </a: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玛拿西将世界的偶像立在圣殿中。世界上的偶像依然存在于今天的教会中吗？请说明。世界上的偶像依然存在于当今基督徒的信仰中吗？请说明。</a:t>
            </a: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以希西家，玛拿西父子为例，讨论为什么敬虔父母的儿女，仍可能远离神？今天教会应如何面对“第二代信仰危机”？</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21:1-26】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他在耶和华殿的两院中为天上的万象筑坛，</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built altars for all the host of heaven in the two courts of the house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并使他的儿子经火，又观兆，用法术，立交鬼的和行巫术的，多行耶和华眼中看为恶的事，惹动祂的怒气，</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he made his son pass through the fire, practiced soothsaying, used witchcraft, and consulted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spiritists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mediums. He did much evil in the sight of the Lord, to provoke Him to anger.</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5901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21:1-26】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又在殿内立雕刻的亚舍拉像。耶和华曾对大卫和他儿子所罗门说：“我在以色列众支派中所选择的耶路撒冷和这殿，必立我的名，直到永远。</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even set a carved image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Asherah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that he had made, in the house of which the Lord had said to David and to Solomon his son, “In this house and in Jerusalem, which I have chosen out of all the tribes of Israel, I will put My name forever;</a:t>
            </a:r>
          </a:p>
        </p:txBody>
      </p:sp>
    </p:spTree>
    <p:extLst>
      <p:ext uri="{BB962C8B-B14F-4D97-AF65-F5344CB8AC3E}">
        <p14:creationId xmlns:p14="http://schemas.microsoft.com/office/powerpoint/2010/main" val="355901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21:1-26】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以色列人若谨守遵行我一切所吩咐他们的和我仆人摩西所吩咐他们的一切律法，我就不再使他们挪移，离开我所赐给他们列祖之地。”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I will not make the feet of Israel wander anymore from the land which I gave their fathers—only if they are careful to do according to all that I have commanded them, and according to all the law that My servant Moses commanded them.”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5901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21:1-26】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他们却不听从。玛拿西引诱他们行恶，比耶和华在以色列人面前所灭的列国更甚。</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they paid no attention, and Manasseh seduced them to do more evil than the nations whom the Lord had destroyed before the children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耶和华藉祂仆人众先知说：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Lord spoke by His servants the prophets, saying,</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5901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21:1-26】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因犹大王玛拿西行这些可憎的恶事，比先前亚摩利人所行的更甚，使犹大人拜他的偶像，陷在罪里，</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Because Manasseh king of Judah has done these abominations (he has acted more wickedly than all the Amorites who were before him, and has also made Judah sin with his idols),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所以耶和华以色列的　神如此说：我必降祸与耶路撒冷和犹大，叫一切听见的人无不耳鸣。</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thus says the Lord God of Israel: ‘Behold, I am bringing such calamity upon Jerusalem and Judah, that whoever hears of it, both his ears will tingle.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5901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21:1-26】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我必用量撒玛利亚的准绳和亚哈家的线砣拉在耶路撒冷上，必擦净耶路撒冷，如人擦盘，将盘倒扣。</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 will stretch over Jerusalem the measuring line of Samaria and the plummet of the house of Ahab; I will wipe Jerusalem as one wipes a dish, wiping it and turning it upside down.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我必弃掉所余剩的子民（原文作“产业”），把他们交在仇敌手中，使他们成为一切仇敌掳掠之物，</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I will forsake the remnant of My inheritance and deliver them into the hand of their enemies; and they shall become victims of plunder to all their enemies,</a:t>
            </a:r>
          </a:p>
        </p:txBody>
      </p:sp>
    </p:spTree>
    <p:extLst>
      <p:ext uri="{BB962C8B-B14F-4D97-AF65-F5344CB8AC3E}">
        <p14:creationId xmlns:p14="http://schemas.microsoft.com/office/powerpoint/2010/main" val="355901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21:1-26】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是因他们自从列祖出埃及直到如今，常行我眼中看为恶的事，惹动我的怒气。”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because they have done evil in My sight, and have provoked Me to anger since the day their fathers came out of Egypt, even to this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玛拿西行耶和华眼中看为恶的事，使犹大人陷在罪里，又流许多无辜人的血，充满了耶路撒冷，从这边直到那边。</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Moreover Manasseh shed very much innocent blood, till he had filled Jerusalem from one end to another, besides his sin by which he made Judah sin, in doing evil in the sight of the Lord.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5901013"/>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77794</TotalTime>
  <Words>2846</Words>
  <Application>Microsoft Office PowerPoint</Application>
  <PresentationFormat>On-screen Show (4:3)</PresentationFormat>
  <Paragraphs>104</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2526</cp:revision>
  <dcterms:created xsi:type="dcterms:W3CDTF">2014-02-25T17:54:08Z</dcterms:created>
  <dcterms:modified xsi:type="dcterms:W3CDTF">2026-05-16T03:26:26Z</dcterms:modified>
</cp:coreProperties>
</file>