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60" r:id="rId1"/>
  </p:sldMasterIdLst>
  <p:notesMasterIdLst>
    <p:notesMasterId r:id="rId7"/>
  </p:notesMasterIdLst>
  <p:handoutMasterIdLst>
    <p:handoutMasterId r:id="rId8"/>
  </p:handoutMasterIdLst>
  <p:sldIdLst>
    <p:sldId id="305" r:id="rId2"/>
    <p:sldId id="306" r:id="rId3"/>
    <p:sldId id="307" r:id="rId4"/>
    <p:sldId id="308" r:id="rId5"/>
    <p:sldId id="309" r:id="rId6"/>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p:scale>
          <a:sx n="50" d="100"/>
          <a:sy n="50" d="100"/>
        </p:scale>
        <p:origin x="-744" y="-3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2015/2/21</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a:p>
        </p:txBody>
      </p:sp>
    </p:spTree>
    <p:extLst>
      <p:ext uri="{BB962C8B-B14F-4D97-AF65-F5344CB8AC3E}">
        <p14:creationId xmlns=""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2015/2/21</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a:p>
        </p:txBody>
      </p:sp>
    </p:spTree>
    <p:extLst>
      <p:ext uri="{BB962C8B-B14F-4D97-AF65-F5344CB8AC3E}">
        <p14:creationId xmlns=""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a:t>
            </a:fld>
            <a:endParaRPr lang="en-US" altLang="zh-CN"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2</a:t>
            </a:fld>
            <a:endParaRPr lang="en-US" altLang="zh-CN"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3</a:t>
            </a:fld>
            <a:endParaRPr lang="en-US" altLang="zh-CN"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4</a:t>
            </a:fld>
            <a:endParaRPr lang="en-US" altLang="zh-CN"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5</a:t>
            </a:fld>
            <a:endParaRPr lang="en-US" altLang="zh-CN"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685800" y="2130425"/>
            <a:ext cx="7772400" cy="1470025"/>
          </a:xfrm>
        </p:spPr>
        <p:txBody>
          <a:bodyPr/>
          <a:lstStyle/>
          <a:p>
            <a:r>
              <a:rPr lang="zh-TW" altLang="en-US" smtClean="0"/>
              <a:t>按一下此處編輯母版標題樣式</a:t>
            </a:r>
            <a:endParaRPr lang="zh-CN" altLang="en-US"/>
          </a:p>
        </p:txBody>
      </p:sp>
      <p:sp>
        <p:nvSpPr>
          <p:cNvPr id="3" name="副标题 2"/>
          <p:cNvSpPr>
            <a:spLocks noGrp="1"/>
          </p:cNvSpPr>
          <p:nvPr>
            <p:ph type="subTitle" idx="1" hasCustomPrompt="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按一下此處編輯母版副標題樣式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2015/2/21</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2015/2/21</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56DF57E0-B4B8-4815-9715-E58A80D1C48C}" type="datetimeFigureOut">
              <a:rPr lang="zh-CN" altLang="en-US" smtClean="0"/>
              <a:pPr>
                <a:defRPr/>
              </a:pPr>
              <a:t>2015/2/21</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D1E4CD38-7A23-4698-A696-697BFE444CCF}" type="slidenum">
              <a:rPr lang="zh-CN" altLang="en-US" smtClean="0"/>
              <a:pPr>
                <a:defRPr/>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2015/2/21</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2015/2/21</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2015/2/21</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2015/2/21</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2015/2/21</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2015/2/21</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2015/2/21</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2015/2/21</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按一下此處編輯母版標題樣式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2015/2/21</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600" b="1" dirty="0" smtClean="0">
                <a:solidFill>
                  <a:schemeClr val="tx1"/>
                </a:solidFill>
                <a:ea typeface="黑体" pitchFamily="49" charset="-122"/>
              </a:rPr>
              <a:t>[</a:t>
            </a:r>
            <a:r>
              <a:rPr lang="zh-CN" altLang="en-US" sz="3600" b="1" dirty="0" smtClean="0">
                <a:solidFill>
                  <a:schemeClr val="tx1"/>
                </a:solidFill>
                <a:ea typeface="黑体" pitchFamily="49" charset="-122"/>
              </a:rPr>
              <a:t>詩 </a:t>
            </a:r>
            <a:r>
              <a:rPr lang="en-US" altLang="zh-CN" sz="3600" b="1" dirty="0" smtClean="0">
                <a:solidFill>
                  <a:schemeClr val="tx1"/>
                </a:solidFill>
                <a:ea typeface="黑体" pitchFamily="49" charset="-122"/>
              </a:rPr>
              <a:t>Psalms </a:t>
            </a:r>
            <a:r>
              <a:rPr lang="en-US" altLang="zh-CN" sz="3600" b="1" dirty="0" smtClean="0">
                <a:solidFill>
                  <a:schemeClr val="tx1"/>
                </a:solidFill>
                <a:ea typeface="黑体" pitchFamily="49" charset="-122"/>
              </a:rPr>
              <a:t>16</a:t>
            </a:r>
            <a:r>
              <a:rPr lang="zh-CN" altLang="zh-CN" sz="3600" b="1" dirty="0" smtClean="0">
                <a:solidFill>
                  <a:schemeClr val="tx1"/>
                </a:solidFill>
                <a:ea typeface="黑体" pitchFamily="49" charset="-122"/>
              </a:rPr>
              <a:t>：</a:t>
            </a:r>
            <a:r>
              <a:rPr lang="en-US" altLang="zh-CN" sz="3600" b="1" dirty="0" smtClean="0">
                <a:solidFill>
                  <a:schemeClr val="tx1"/>
                </a:solidFill>
                <a:ea typeface="黑体" pitchFamily="49" charset="-122"/>
              </a:rPr>
              <a:t>2]</a:t>
            </a:r>
          </a:p>
          <a:p>
            <a:pPr algn="l"/>
            <a:r>
              <a:rPr lang="zh-TW" altLang="en-US" sz="3600" b="1" dirty="0" smtClean="0">
                <a:solidFill>
                  <a:schemeClr val="tx1"/>
                </a:solidFill>
                <a:ea typeface="黑体" pitchFamily="49" charset="-122"/>
              </a:rPr>
              <a:t>我的心哪，你曾對耶和華說：</a:t>
            </a:r>
            <a:r>
              <a:rPr lang="en-US" altLang="zh-CN" sz="3600" b="1" dirty="0" smtClean="0">
                <a:solidFill>
                  <a:schemeClr val="tx1"/>
                </a:solidFill>
                <a:ea typeface="黑体" pitchFamily="49" charset="-122"/>
              </a:rPr>
              <a:t>“</a:t>
            </a:r>
            <a:r>
              <a:rPr lang="zh-TW" altLang="en-US" sz="3600" b="1" dirty="0" smtClean="0">
                <a:solidFill>
                  <a:schemeClr val="tx1"/>
                </a:solidFill>
                <a:ea typeface="黑体" pitchFamily="49" charset="-122"/>
              </a:rPr>
              <a:t>你是我的主，我的好處不在你以外。</a:t>
            </a:r>
            <a:r>
              <a:rPr lang="en-US" altLang="zh-CN" sz="3600" b="1" dirty="0" smtClean="0">
                <a:solidFill>
                  <a:schemeClr val="tx1"/>
                </a:solidFill>
                <a:ea typeface="黑体" pitchFamily="49" charset="-122"/>
              </a:rPr>
              <a:t>”</a:t>
            </a:r>
            <a:endParaRPr lang="zh-CN" altLang="zh-CN" sz="3600" b="1" dirty="0" smtClean="0">
              <a:solidFill>
                <a:schemeClr val="tx1"/>
              </a:solidFill>
              <a:ea typeface="黑体" pitchFamily="49" charset="-122"/>
            </a:endParaRPr>
          </a:p>
          <a:p>
            <a:pPr algn="l"/>
            <a:r>
              <a:rPr lang="en-US" altLang="zh-CN" sz="3600" b="1" dirty="0" smtClean="0">
                <a:solidFill>
                  <a:schemeClr val="tx1"/>
                </a:solidFill>
                <a:ea typeface="黑体" pitchFamily="49" charset="-122"/>
              </a:rPr>
              <a:t>I said to the LORD, "You are my Lord; I have no good besides You."</a:t>
            </a:r>
            <a:endParaRPr lang="en-US" altLang="zh-CN" sz="3600" b="1" dirty="0" smtClean="0">
              <a:solidFill>
                <a:schemeClr val="tx1"/>
              </a:solidFill>
              <a:ea typeface="黑体" pitchFamily="49" charset="-122"/>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smtClean="0">
                <a:solidFill>
                  <a:schemeClr val="tx1"/>
                </a:solidFill>
                <a:ea typeface="黑体" pitchFamily="49" charset="-122"/>
              </a:rPr>
              <a:t>[</a:t>
            </a:r>
            <a:r>
              <a:rPr lang="en-US" altLang="zh-CN" sz="3600" b="1" dirty="0" smtClean="0">
                <a:solidFill>
                  <a:schemeClr val="tx1"/>
                </a:solidFill>
                <a:ea typeface="黑体" pitchFamily="49" charset="-122"/>
              </a:rPr>
              <a:t>但 Daniel 3:27]</a:t>
            </a:r>
            <a:r>
              <a:rPr lang="zh-TW" altLang="en-US" sz="3600" b="1" dirty="0" smtClean="0">
                <a:solidFill>
                  <a:schemeClr val="tx1"/>
                </a:solidFill>
                <a:ea typeface="黑体" pitchFamily="49" charset="-122"/>
              </a:rPr>
              <a:t>那些總督、欽差、巡撫，和王的謀士，一同聚集看這三個人，見火無力傷他們的身體，頭髮也沒有燒焦，衣裳也沒有變色，並沒有火燎的氣味。</a:t>
            </a:r>
            <a:endParaRPr lang="zh-CN" altLang="zh-CN" sz="3600" b="1" dirty="0" smtClean="0">
              <a:solidFill>
                <a:schemeClr val="tx1"/>
              </a:solidFill>
              <a:ea typeface="黑体" pitchFamily="49" charset="-122"/>
            </a:endParaRPr>
          </a:p>
          <a:p>
            <a:pPr algn="l"/>
            <a:r>
              <a:rPr lang="en-US" altLang="zh-CN" sz="3600" b="1" dirty="0" smtClean="0">
                <a:solidFill>
                  <a:schemeClr val="tx1"/>
                </a:solidFill>
                <a:ea typeface="黑体" pitchFamily="49" charset="-122"/>
              </a:rPr>
              <a:t>The satraps, the prefects, the governors and the king's high officials gathered around and saw in regard to these men that the fire had no effect on the bodies of these men nor was the hair of their head singed, nor were their trousers damaged, nor had the smell of fire even come upon them.</a:t>
            </a:r>
            <a:endParaRPr lang="zh-CN" altLang="zh-CN" sz="3600" b="1" dirty="0">
              <a:solidFill>
                <a:schemeClr val="tx1"/>
              </a:solidFill>
              <a:ea typeface="黑体" pitchFamily="49" charset="-122"/>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600" b="1" dirty="0" smtClean="0">
                <a:solidFill>
                  <a:schemeClr val="tx1"/>
                </a:solidFill>
                <a:ea typeface="黑体" pitchFamily="49" charset="-122"/>
              </a:rPr>
              <a:t>[</a:t>
            </a:r>
            <a:r>
              <a:rPr lang="zh-CN" altLang="zh-CN" sz="3600" b="1" dirty="0" smtClean="0">
                <a:solidFill>
                  <a:schemeClr val="tx1"/>
                </a:solidFill>
                <a:ea typeface="黑体" pitchFamily="49" charset="-122"/>
              </a:rPr>
              <a:t>太</a:t>
            </a:r>
            <a:r>
              <a:rPr lang="en-US" altLang="zh-CN" sz="3600" b="1" dirty="0" smtClean="0">
                <a:solidFill>
                  <a:schemeClr val="tx1"/>
                </a:solidFill>
                <a:ea typeface="黑体" pitchFamily="49" charset="-122"/>
              </a:rPr>
              <a:t> Matthew 23:23] </a:t>
            </a:r>
            <a:r>
              <a:rPr lang="zh-TW" altLang="en-US" sz="3600" b="1" dirty="0" smtClean="0">
                <a:solidFill>
                  <a:schemeClr val="tx1"/>
                </a:solidFill>
                <a:ea typeface="黑体" pitchFamily="49" charset="-122"/>
              </a:rPr>
              <a:t>你們這假冒為善的文士和法利賽人有禍了</a:t>
            </a:r>
            <a:r>
              <a:rPr lang="en-US" altLang="zh-CN" sz="3600" b="1" dirty="0" smtClean="0">
                <a:solidFill>
                  <a:schemeClr val="tx1"/>
                </a:solidFill>
                <a:ea typeface="黑体" pitchFamily="49" charset="-122"/>
              </a:rPr>
              <a:t>!</a:t>
            </a:r>
            <a:r>
              <a:rPr lang="zh-TW" altLang="en-US" sz="3600" b="1" dirty="0" smtClean="0">
                <a:solidFill>
                  <a:schemeClr val="tx1"/>
                </a:solidFill>
                <a:ea typeface="黑体" pitchFamily="49" charset="-122"/>
              </a:rPr>
              <a:t>因為你們將薄荷、茴香、芹菜、獻上十分之一，那律法上更重的事，就是公義、憐憫、信實，反倒不行了。這更重的是你們當行的；那也是不可不行的。</a:t>
            </a:r>
            <a:endParaRPr lang="zh-CN" altLang="zh-CN" sz="3600" dirty="0" smtClean="0">
              <a:solidFill>
                <a:schemeClr val="tx1"/>
              </a:solidFill>
              <a:ea typeface="黑体" pitchFamily="49" charset="-122"/>
            </a:endParaRPr>
          </a:p>
          <a:p>
            <a:pPr algn="l"/>
            <a:r>
              <a:rPr lang="en-US" altLang="zh-CN" sz="3600" b="1" dirty="0" smtClean="0">
                <a:solidFill>
                  <a:schemeClr val="tx1"/>
                </a:solidFill>
                <a:ea typeface="黑体" pitchFamily="49" charset="-122"/>
              </a:rPr>
              <a:t>Woe to you, teachers of the law and Pharisees, you hypocrites! You give a tenth of your spices--mint, dill and </a:t>
            </a:r>
            <a:r>
              <a:rPr lang="en-US" altLang="zh-CN" sz="3600" b="1" dirty="0" err="1" smtClean="0">
                <a:solidFill>
                  <a:schemeClr val="tx1"/>
                </a:solidFill>
                <a:ea typeface="黑体" pitchFamily="49" charset="-122"/>
              </a:rPr>
              <a:t>cummin</a:t>
            </a:r>
            <a:r>
              <a:rPr lang="en-US" altLang="zh-CN" sz="3600" b="1" dirty="0" smtClean="0">
                <a:solidFill>
                  <a:schemeClr val="tx1"/>
                </a:solidFill>
                <a:ea typeface="黑体" pitchFamily="49" charset="-122"/>
              </a:rPr>
              <a:t>. But you have neglected the more important matters of the law--justice, mercy and faithfulness. You should have practiced the latter, without neglecting the former.</a:t>
            </a:r>
            <a:endParaRPr lang="zh-CN" altLang="zh-CN" sz="3600" b="1" dirty="0" smtClean="0">
              <a:solidFill>
                <a:schemeClr val="tx1"/>
              </a:solidFill>
              <a:ea typeface="黑体" pitchFamily="49" charset="-122"/>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600" b="1" dirty="0" smtClean="0">
                <a:solidFill>
                  <a:schemeClr val="tx1"/>
                </a:solidFill>
                <a:ea typeface="黑体" pitchFamily="49" charset="-122"/>
              </a:rPr>
              <a:t>[</a:t>
            </a:r>
            <a:r>
              <a:rPr lang="zh-CN" altLang="zh-CN" sz="3600" b="1" dirty="0" smtClean="0">
                <a:solidFill>
                  <a:schemeClr val="tx1"/>
                </a:solidFill>
                <a:ea typeface="黑体" pitchFamily="49" charset="-122"/>
              </a:rPr>
              <a:t>哈</a:t>
            </a:r>
            <a:r>
              <a:rPr lang="en-US" altLang="zh-CN" sz="3600" b="1" dirty="0" smtClean="0">
                <a:solidFill>
                  <a:schemeClr val="tx1"/>
                </a:solidFill>
                <a:ea typeface="黑体" pitchFamily="49" charset="-122"/>
              </a:rPr>
              <a:t> Habakkuk  </a:t>
            </a:r>
            <a:r>
              <a:rPr lang="en-US" altLang="zh-CN" sz="3600" b="1" dirty="0" smtClean="0">
                <a:solidFill>
                  <a:schemeClr val="tx1"/>
                </a:solidFill>
                <a:ea typeface="黑体" pitchFamily="49" charset="-122"/>
              </a:rPr>
              <a:t>3:17-18]</a:t>
            </a:r>
            <a:r>
              <a:rPr lang="zh-TW" altLang="en-US" sz="3600" b="1" dirty="0" smtClean="0">
                <a:solidFill>
                  <a:schemeClr val="tx1"/>
                </a:solidFill>
                <a:ea typeface="黑体" pitchFamily="49" charset="-122"/>
              </a:rPr>
              <a:t>雖然無花果樹不發旺，葡萄樹不結果，橄欖樹也不效力，田地不出糧食，圈中絕了羊，棚內也沒有牛；然而，我要因耶和華歡欣，因救我的神喜樂。</a:t>
            </a:r>
            <a:endParaRPr lang="zh-CN" altLang="zh-CN" sz="3600" b="1" dirty="0" smtClean="0">
              <a:solidFill>
                <a:schemeClr val="tx1"/>
              </a:solidFill>
              <a:ea typeface="黑体" pitchFamily="49" charset="-122"/>
            </a:endParaRPr>
          </a:p>
          <a:p>
            <a:pPr algn="l"/>
            <a:r>
              <a:rPr lang="en-US" altLang="zh-CN" sz="3600" b="1" dirty="0" smtClean="0">
                <a:solidFill>
                  <a:schemeClr val="tx1"/>
                </a:solidFill>
                <a:ea typeface="黑体" pitchFamily="49" charset="-122"/>
              </a:rPr>
              <a:t>Though the fig tree should not blossom And there be no fruit on the vines, Though the yield of the olive should fail And the fields produce no food, Though the flock should be cut off from the fold And there be no cattle in the stalls, Yet I will exult in the LORD, I will rejoice in the God of my salvation.</a:t>
            </a:r>
            <a:endParaRPr lang="zh-CN" altLang="zh-CN" sz="3600" b="1" dirty="0">
              <a:solidFill>
                <a:schemeClr val="tx1"/>
              </a:solidFill>
              <a:ea typeface="黑体" pitchFamily="49" charset="-122"/>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rmAutofit/>
          </a:bodyPr>
          <a:lstStyle/>
          <a:p>
            <a:pPr algn="l"/>
            <a:r>
              <a:rPr lang="en-US" altLang="zh-CN" sz="3600" b="1" dirty="0" smtClean="0">
                <a:solidFill>
                  <a:schemeClr val="tx1"/>
                </a:solidFill>
                <a:ea typeface="黑体" pitchFamily="49" charset="-122"/>
              </a:rPr>
              <a:t>[</a:t>
            </a:r>
            <a:r>
              <a:rPr lang="zh-CN" altLang="en-US" sz="3600" b="1" dirty="0" smtClean="0">
                <a:solidFill>
                  <a:schemeClr val="tx1"/>
                </a:solidFill>
                <a:ea typeface="黑体" pitchFamily="49" charset="-122"/>
              </a:rPr>
              <a:t>詩 </a:t>
            </a:r>
            <a:r>
              <a:rPr lang="en-US" altLang="zh-CN" sz="3600" b="1" dirty="0" smtClean="0">
                <a:solidFill>
                  <a:schemeClr val="tx1"/>
                </a:solidFill>
                <a:ea typeface="黑体" pitchFamily="49" charset="-122"/>
              </a:rPr>
              <a:t>Psalms 27:1]</a:t>
            </a:r>
          </a:p>
          <a:p>
            <a:pPr algn="l"/>
            <a:r>
              <a:rPr lang="zh-TW" altLang="en-US" sz="3600" b="1" dirty="0" smtClean="0">
                <a:solidFill>
                  <a:schemeClr val="tx1"/>
                </a:solidFill>
                <a:ea typeface="黑体" pitchFamily="49" charset="-122"/>
              </a:rPr>
              <a:t>耶和華是我的亮光，是我的拯救，我還怕誰呢？耶和華是我性命的保障</a:t>
            </a:r>
            <a:r>
              <a:rPr lang="en-US" altLang="zh-CN" sz="3600" b="1" dirty="0" smtClean="0">
                <a:solidFill>
                  <a:schemeClr val="tx1"/>
                </a:solidFill>
                <a:ea typeface="黑体" pitchFamily="49" charset="-122"/>
              </a:rPr>
              <a:t>(</a:t>
            </a:r>
            <a:r>
              <a:rPr lang="zh-CN" altLang="zh-CN" sz="3600" b="1" dirty="0" smtClean="0">
                <a:solidFill>
                  <a:schemeClr val="tx1"/>
                </a:solidFill>
                <a:ea typeface="黑体" pitchFamily="49" charset="-122"/>
              </a:rPr>
              <a:t>“保障”或作“力量”</a:t>
            </a:r>
            <a:r>
              <a:rPr lang="en-US" altLang="zh-CN" sz="3600" b="1" dirty="0" smtClean="0">
                <a:solidFill>
                  <a:schemeClr val="tx1"/>
                </a:solidFill>
                <a:ea typeface="黑体" pitchFamily="49" charset="-122"/>
              </a:rPr>
              <a:t>)</a:t>
            </a:r>
            <a:r>
              <a:rPr lang="zh-TW" altLang="en-US" sz="3600" b="1" dirty="0" smtClean="0">
                <a:solidFill>
                  <a:schemeClr val="tx1"/>
                </a:solidFill>
                <a:ea typeface="黑体" pitchFamily="49" charset="-122"/>
              </a:rPr>
              <a:t>，我還懼誰呢？</a:t>
            </a:r>
            <a:endParaRPr lang="zh-CN" altLang="zh-CN" sz="3600" dirty="0" smtClean="0">
              <a:solidFill>
                <a:schemeClr val="tx1"/>
              </a:solidFill>
              <a:ea typeface="黑体" pitchFamily="49" charset="-122"/>
            </a:endParaRPr>
          </a:p>
          <a:p>
            <a:pPr algn="l"/>
            <a:r>
              <a:rPr lang="en-US" altLang="zh-CN" sz="3600" b="1" dirty="0" smtClean="0">
                <a:solidFill>
                  <a:schemeClr val="tx1"/>
                </a:solidFill>
                <a:ea typeface="黑体" pitchFamily="49" charset="-122"/>
              </a:rPr>
              <a:t>The LORD is my light and my salvation- whom shall I fear? The LORD is the stronghold of my life- of whom shall I be afraid?</a:t>
            </a:r>
            <a:endParaRPr lang="zh-CN" altLang="zh-CN" sz="3600" b="1" dirty="0">
              <a:solidFill>
                <a:schemeClr val="tx1"/>
              </a:solidFill>
              <a:ea typeface="黑体" pitchFamily="49" charset="-122"/>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灰度">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2826</TotalTime>
  <Words>526</Words>
  <Application>Microsoft Office PowerPoint</Application>
  <PresentationFormat>全屏显示(4:3)</PresentationFormat>
  <Paragraphs>17</Paragraphs>
  <Slides>5</Slides>
  <Notes>5</Notes>
  <HiddenSlides>0</HiddenSlides>
  <MMClips>0</MMClips>
  <ScaleCrop>false</ScaleCrop>
  <HeadingPairs>
    <vt:vector size="4" baseType="variant">
      <vt:variant>
        <vt:lpstr>主题</vt:lpstr>
      </vt:variant>
      <vt:variant>
        <vt:i4>1</vt:i4>
      </vt:variant>
      <vt:variant>
        <vt:lpstr>幻灯片标题</vt:lpstr>
      </vt:variant>
      <vt:variant>
        <vt:i4>5</vt:i4>
      </vt:variant>
    </vt:vector>
  </HeadingPairs>
  <TitlesOfParts>
    <vt:vector size="6" baseType="lpstr">
      <vt:lpstr>Office 主题</vt:lpstr>
      <vt:lpstr>幻灯片 1</vt:lpstr>
      <vt:lpstr>幻灯片 2</vt:lpstr>
      <vt:lpstr>幻灯片 3</vt:lpstr>
      <vt:lpstr>幻灯片 4</vt:lpstr>
      <vt:lpstr>幻灯片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Windows 用户</cp:lastModifiedBy>
  <cp:revision>206</cp:revision>
  <dcterms:created xsi:type="dcterms:W3CDTF">2014-02-25T17:54:08Z</dcterms:created>
  <dcterms:modified xsi:type="dcterms:W3CDTF">2015-02-22T06:43:40Z</dcterms:modified>
</cp:coreProperties>
</file>