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9"/>
  </p:notesMasterIdLst>
  <p:handoutMasterIdLst>
    <p:handoutMasterId r:id="rId10"/>
  </p:handoutMasterIdLst>
  <p:sldIdLst>
    <p:sldId id="305" r:id="rId2"/>
    <p:sldId id="306" r:id="rId3"/>
    <p:sldId id="307" r:id="rId4"/>
    <p:sldId id="309" r:id="rId5"/>
    <p:sldId id="310" r:id="rId6"/>
    <p:sldId id="311" r:id="rId7"/>
    <p:sldId id="312" r:id="rId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p:scale>
          <a:sx n="50" d="100"/>
          <a:sy n="50" d="100"/>
        </p:scale>
        <p:origin x="-744" y="-3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2015/2/28</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xmlns=""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2015/2/28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xmlns=""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3</a:t>
            </a:fld>
            <a:endParaRPr lang="en-US" altLang="zh-CN"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4</a:t>
            </a:fld>
            <a:endParaRPr lang="en-US" altLang="zh-CN"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2015/2/28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2015/2/28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2015/2/28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2015/2/28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2015/2/28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2015/2/28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2015/2/28</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2015/2/28</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2015/2/28</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2015/2/28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2015/2/28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2015/2/28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約</a:t>
            </a:r>
            <a:r>
              <a:rPr lang="en-US" altLang="zh-CN" sz="3600" b="1" dirty="0" smtClean="0">
                <a:solidFill>
                  <a:schemeClr val="tx1"/>
                </a:solidFill>
                <a:ea typeface="黑体" pitchFamily="49" charset="-122"/>
              </a:rPr>
              <a:t>John 15:11]</a:t>
            </a:r>
            <a:endParaRPr lang="zh-TW" altLang="en-US" sz="3600" b="1" dirty="0" smtClean="0">
              <a:solidFill>
                <a:schemeClr val="tx1"/>
              </a:solidFill>
              <a:ea typeface="黑体" pitchFamily="49" charset="-122"/>
            </a:endParaRPr>
          </a:p>
          <a:p>
            <a:pPr algn="l"/>
            <a:r>
              <a:rPr lang="zh-TW" altLang="en-US" sz="3600" b="1" dirty="0" smtClean="0">
                <a:solidFill>
                  <a:schemeClr val="tx1"/>
                </a:solidFill>
                <a:ea typeface="黑体" pitchFamily="49" charset="-122"/>
              </a:rPr>
              <a:t>這些事我已經對你們說了，是要叫我的喜樂存在你們心裡，並叫你們的喜樂可以滿足。</a:t>
            </a:r>
            <a:r>
              <a:rPr lang="en-US" altLang="zh-CN" sz="3600" b="1" dirty="0" smtClean="0">
                <a:solidFill>
                  <a:schemeClr val="tx1"/>
                </a:solidFill>
                <a:ea typeface="黑体" pitchFamily="49" charset="-122"/>
              </a:rPr>
              <a:t>These </a:t>
            </a:r>
            <a:r>
              <a:rPr lang="en-US" altLang="zh-CN" sz="3600" b="1" dirty="0" smtClean="0">
                <a:solidFill>
                  <a:schemeClr val="tx1"/>
                </a:solidFill>
                <a:ea typeface="黑体" pitchFamily="49" charset="-122"/>
              </a:rPr>
              <a:t>things I have spoken to you so that My joy may be in you, and that your joy may be made full.</a:t>
            </a:r>
            <a:endParaRPr lang="en-US"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約壹</a:t>
            </a:r>
            <a:r>
              <a:rPr lang="en-US" altLang="zh-CN" sz="3600" b="1" dirty="0" smtClean="0">
                <a:solidFill>
                  <a:schemeClr val="tx1"/>
                </a:solidFill>
                <a:ea typeface="黑体" pitchFamily="49" charset="-122"/>
              </a:rPr>
              <a:t>1 John 2:16-17]</a:t>
            </a:r>
            <a:endParaRPr lang="zh-TW" altLang="en-US" sz="3600" b="1" dirty="0" smtClean="0">
              <a:solidFill>
                <a:schemeClr val="tx1"/>
              </a:solidFill>
              <a:ea typeface="黑体" pitchFamily="49" charset="-122"/>
            </a:endParaRPr>
          </a:p>
          <a:p>
            <a:pPr algn="l"/>
            <a:r>
              <a:rPr lang="zh-TW" altLang="en-US" sz="3600" b="1" dirty="0" smtClean="0">
                <a:solidFill>
                  <a:schemeClr val="tx1"/>
                </a:solidFill>
                <a:ea typeface="黑体" pitchFamily="49" charset="-122"/>
              </a:rPr>
              <a:t>因為凡世界上的事，就象肉體的情欲，眼目的情欲，並今生的驕傲，都不是從父來的，乃是從世界來的。這世界和其上的情欲，都要過去，惟獨遵行神旨意的，是永遠常存。</a:t>
            </a:r>
            <a:r>
              <a:rPr lang="en-US" altLang="zh-CN" sz="3600" b="1" dirty="0" smtClean="0">
                <a:solidFill>
                  <a:schemeClr val="tx1"/>
                </a:solidFill>
                <a:ea typeface="黑体" pitchFamily="49" charset="-122"/>
              </a:rPr>
              <a:t>For </a:t>
            </a:r>
            <a:r>
              <a:rPr lang="en-US" altLang="zh-CN" sz="3600" b="1" dirty="0" smtClean="0">
                <a:solidFill>
                  <a:schemeClr val="tx1"/>
                </a:solidFill>
                <a:ea typeface="黑体" pitchFamily="49" charset="-122"/>
              </a:rPr>
              <a:t>all that is in the world, the lust of the flesh and the lust of the eyes and the boastful pride of life, is not from the Father, but is from the world. </a:t>
            </a:r>
            <a:r>
              <a:rPr lang="en-US" altLang="zh-CN" sz="3600" b="1" dirty="0" smtClean="0">
                <a:solidFill>
                  <a:schemeClr val="tx1"/>
                </a:solidFill>
                <a:ea typeface="黑体" pitchFamily="49" charset="-122"/>
              </a:rPr>
              <a:t>The world is passing away, and also its lusts; but the one who does the will of God lives forever.</a:t>
            </a:r>
            <a:endParaRPr lang="zh-CN" altLang="zh-CN" sz="3600" b="1" dirty="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b="1" dirty="0" smtClean="0">
                <a:solidFill>
                  <a:schemeClr val="tx1"/>
                </a:solidFill>
                <a:ea typeface="黑体" pitchFamily="49" charset="-122"/>
              </a:rPr>
              <a:t>[</a:t>
            </a:r>
            <a:r>
              <a:rPr lang="zh-CN" altLang="zh-CN" b="1" dirty="0" smtClean="0">
                <a:solidFill>
                  <a:schemeClr val="tx1"/>
                </a:solidFill>
                <a:ea typeface="黑体" pitchFamily="49" charset="-122"/>
              </a:rPr>
              <a:t>约</a:t>
            </a:r>
            <a:r>
              <a:rPr lang="en-US" altLang="zh-CN" b="1" dirty="0" smtClean="0">
                <a:solidFill>
                  <a:schemeClr val="tx1"/>
                </a:solidFill>
                <a:ea typeface="黑体" pitchFamily="49" charset="-122"/>
              </a:rPr>
              <a:t> John </a:t>
            </a:r>
            <a:r>
              <a:rPr lang="en-US" altLang="zh-CN" b="1" dirty="0" smtClean="0">
                <a:solidFill>
                  <a:schemeClr val="tx1"/>
                </a:solidFill>
                <a:ea typeface="黑体" pitchFamily="49" charset="-122"/>
              </a:rPr>
              <a:t>15</a:t>
            </a:r>
            <a:r>
              <a:rPr lang="zh-CN" altLang="zh-CN" b="1" dirty="0" smtClean="0">
                <a:solidFill>
                  <a:schemeClr val="tx1"/>
                </a:solidFill>
                <a:ea typeface="黑体" pitchFamily="49" charset="-122"/>
              </a:rPr>
              <a:t>：</a:t>
            </a:r>
            <a:r>
              <a:rPr lang="en-US" altLang="zh-CN" b="1" dirty="0" smtClean="0">
                <a:solidFill>
                  <a:schemeClr val="tx1"/>
                </a:solidFill>
                <a:ea typeface="黑体" pitchFamily="49" charset="-122"/>
              </a:rPr>
              <a:t>9-11</a:t>
            </a:r>
            <a:r>
              <a:rPr lang="en-US" altLang="zh-CN" b="1" dirty="0" smtClean="0">
                <a:solidFill>
                  <a:schemeClr val="tx1"/>
                </a:solidFill>
                <a:ea typeface="黑体" pitchFamily="49" charset="-122"/>
              </a:rPr>
              <a:t>] 9</a:t>
            </a:r>
            <a:r>
              <a:rPr lang="zh-CN" altLang="zh-CN" b="1" dirty="0" smtClean="0">
                <a:solidFill>
                  <a:schemeClr val="tx1"/>
                </a:solidFill>
                <a:ea typeface="黑体" pitchFamily="49" charset="-122"/>
              </a:rPr>
              <a:t>我爱你们，正如父爱我一样；你们要常在我的爱里。</a:t>
            </a:r>
          </a:p>
          <a:p>
            <a:pPr algn="l"/>
            <a:r>
              <a:rPr lang="en-US" altLang="zh-CN" b="1" dirty="0" smtClean="0">
                <a:solidFill>
                  <a:schemeClr val="tx1"/>
                </a:solidFill>
                <a:ea typeface="黑体" pitchFamily="49" charset="-122"/>
              </a:rPr>
              <a:t>Just as the Father has loved Me, I have also loved you; abide in My love. </a:t>
            </a:r>
            <a:endParaRPr lang="zh-CN" altLang="zh-CN" b="1" dirty="0" smtClean="0">
              <a:solidFill>
                <a:schemeClr val="tx1"/>
              </a:solidFill>
              <a:ea typeface="黑体" pitchFamily="49" charset="-122"/>
            </a:endParaRPr>
          </a:p>
          <a:p>
            <a:pPr algn="l"/>
            <a:r>
              <a:rPr lang="en-US" altLang="zh-CN" b="1" dirty="0" smtClean="0">
                <a:solidFill>
                  <a:schemeClr val="tx1"/>
                </a:solidFill>
                <a:ea typeface="黑体" pitchFamily="49" charset="-122"/>
              </a:rPr>
              <a:t>10</a:t>
            </a:r>
            <a:r>
              <a:rPr lang="zh-CN" altLang="zh-CN" b="1" dirty="0" smtClean="0">
                <a:solidFill>
                  <a:schemeClr val="tx1"/>
                </a:solidFill>
                <a:ea typeface="黑体" pitchFamily="49" charset="-122"/>
              </a:rPr>
              <a:t>你们若遵守我的命令，就常在我的爱里，正如我遵守了我父的命令，常在他的爱里。</a:t>
            </a:r>
          </a:p>
          <a:p>
            <a:pPr algn="l"/>
            <a:r>
              <a:rPr lang="en-US" altLang="zh-CN" b="1" dirty="0" smtClean="0">
                <a:solidFill>
                  <a:schemeClr val="tx1"/>
                </a:solidFill>
                <a:ea typeface="黑体" pitchFamily="49" charset="-122"/>
              </a:rPr>
              <a:t>If you keep My commandments, you will abide in My love; just as I have kept My Father's commandments and abide in His love. </a:t>
            </a:r>
            <a:endParaRPr lang="zh-CN" altLang="zh-CN" b="1" dirty="0" smtClean="0">
              <a:solidFill>
                <a:schemeClr val="tx1"/>
              </a:solidFill>
              <a:ea typeface="黑体" pitchFamily="49" charset="-122"/>
            </a:endParaRPr>
          </a:p>
          <a:p>
            <a:pPr algn="l"/>
            <a:r>
              <a:rPr lang="en-US" altLang="zh-CN" b="1" dirty="0" smtClean="0">
                <a:solidFill>
                  <a:schemeClr val="tx1"/>
                </a:solidFill>
                <a:ea typeface="黑体" pitchFamily="49" charset="-122"/>
              </a:rPr>
              <a:t>11</a:t>
            </a:r>
            <a:r>
              <a:rPr lang="zh-CN" altLang="zh-CN" b="1" dirty="0" smtClean="0">
                <a:solidFill>
                  <a:schemeClr val="tx1"/>
                </a:solidFill>
                <a:ea typeface="黑体" pitchFamily="49" charset="-122"/>
              </a:rPr>
              <a:t>这些事我已经对你们说了，是要叫我的喜乐存在你们心里，并叫你们的喜乐可以满足。</a:t>
            </a:r>
          </a:p>
          <a:p>
            <a:pPr algn="l"/>
            <a:r>
              <a:rPr lang="en-US" altLang="zh-CN" b="1" dirty="0" smtClean="0">
                <a:solidFill>
                  <a:schemeClr val="tx1"/>
                </a:solidFill>
                <a:ea typeface="黑体" pitchFamily="49" charset="-122"/>
              </a:rPr>
              <a:t>These things I have spoken to you so that My joy may be in you, and that your joy may be made full. </a:t>
            </a:r>
            <a:endParaRPr lang="zh-CN" altLang="zh-CN"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來</a:t>
            </a:r>
            <a:r>
              <a:rPr lang="en-US" altLang="zh-CN" sz="3600" b="1" dirty="0" smtClean="0">
                <a:solidFill>
                  <a:schemeClr val="tx1"/>
                </a:solidFill>
                <a:ea typeface="黑体" pitchFamily="49" charset="-122"/>
              </a:rPr>
              <a:t> </a:t>
            </a:r>
            <a:r>
              <a:rPr lang="en-US" altLang="zh-CN" sz="3600" b="1" dirty="0" smtClean="0">
                <a:solidFill>
                  <a:schemeClr val="tx1"/>
                </a:solidFill>
                <a:ea typeface="黑体" pitchFamily="49" charset="-122"/>
              </a:rPr>
              <a:t>Hebrews 7:25</a:t>
            </a:r>
            <a:r>
              <a:rPr lang="en-US" altLang="zh-CN" sz="3600" b="1" dirty="0" smtClean="0">
                <a:solidFill>
                  <a:schemeClr val="tx1"/>
                </a:solidFill>
                <a:ea typeface="黑体" pitchFamily="49" charset="-122"/>
              </a:rPr>
              <a:t>]</a:t>
            </a:r>
            <a:endParaRPr lang="zh-TW" altLang="en-US" sz="3600" b="1" dirty="0" smtClean="0">
              <a:solidFill>
                <a:schemeClr val="tx1"/>
              </a:solidFill>
              <a:ea typeface="黑体" pitchFamily="49" charset="-122"/>
            </a:endParaRPr>
          </a:p>
          <a:p>
            <a:pPr algn="l"/>
            <a:r>
              <a:rPr lang="zh-TW" altLang="en-US" sz="3600" b="1" dirty="0" smtClean="0">
                <a:solidFill>
                  <a:schemeClr val="tx1"/>
                </a:solidFill>
                <a:ea typeface="黑体" pitchFamily="49" charset="-122"/>
              </a:rPr>
              <a:t>凡靠著他進到　神面前的人，他都能拯救到底；因為他是長遠活著，替他們祈求。</a:t>
            </a:r>
            <a:r>
              <a:rPr lang="en-US" altLang="zh-CN" sz="3600" b="1" dirty="0" smtClean="0">
                <a:solidFill>
                  <a:schemeClr val="tx1"/>
                </a:solidFill>
                <a:ea typeface="黑体" pitchFamily="49" charset="-122"/>
              </a:rPr>
              <a:t>So </a:t>
            </a:r>
            <a:r>
              <a:rPr lang="en-US" altLang="zh-CN" sz="3600" b="1" dirty="0" smtClean="0">
                <a:solidFill>
                  <a:schemeClr val="tx1"/>
                </a:solidFill>
                <a:ea typeface="黑体" pitchFamily="49" charset="-122"/>
              </a:rPr>
              <a:t>that he is fully able to be the Savior of all who come to God through him, because he is ever living to make prayer to God for them.(BBE)</a:t>
            </a:r>
            <a:endParaRPr lang="zh-CN" altLang="zh-CN" sz="3600" b="1" dirty="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以賽亞書</a:t>
            </a:r>
            <a:r>
              <a:rPr lang="en-US" altLang="zh-CN" sz="3600" b="1" dirty="0" smtClean="0">
                <a:solidFill>
                  <a:schemeClr val="tx1"/>
                </a:solidFill>
                <a:ea typeface="黑体" pitchFamily="49" charset="-122"/>
              </a:rPr>
              <a:t>Isaiah </a:t>
            </a:r>
            <a:r>
              <a:rPr lang="en-US" altLang="zh-CN" sz="3600" b="1" dirty="0" smtClean="0">
                <a:solidFill>
                  <a:schemeClr val="tx1"/>
                </a:solidFill>
                <a:ea typeface="黑体" pitchFamily="49" charset="-122"/>
              </a:rPr>
              <a:t>49:15</a:t>
            </a:r>
            <a:r>
              <a:rPr lang="en-US" altLang="zh-CN" sz="3600" b="1" dirty="0" smtClean="0">
                <a:solidFill>
                  <a:schemeClr val="tx1"/>
                </a:solidFill>
                <a:ea typeface="黑体" pitchFamily="49" charset="-122"/>
              </a:rPr>
              <a:t>]</a:t>
            </a:r>
            <a:endParaRPr lang="zh-TW" altLang="en-US" sz="3600" b="1" dirty="0" smtClean="0">
              <a:solidFill>
                <a:schemeClr val="tx1"/>
              </a:solidFill>
              <a:ea typeface="黑体" pitchFamily="49" charset="-122"/>
            </a:endParaRPr>
          </a:p>
          <a:p>
            <a:pPr algn="l"/>
            <a:r>
              <a:rPr lang="zh-TW" altLang="en-US" sz="3600" b="1" dirty="0" smtClean="0">
                <a:solidFill>
                  <a:schemeClr val="tx1"/>
                </a:solidFill>
                <a:ea typeface="黑体" pitchFamily="49" charset="-122"/>
              </a:rPr>
              <a:t>婦人焉能忘記她吃奶的嬰孩，不憐恤她所生的兒子</a:t>
            </a:r>
            <a:r>
              <a:rPr lang="en-US" altLang="zh-CN" sz="3600" b="1" dirty="0" smtClean="0">
                <a:solidFill>
                  <a:schemeClr val="tx1"/>
                </a:solidFill>
                <a:ea typeface="黑体" pitchFamily="49" charset="-122"/>
              </a:rPr>
              <a:t>?</a:t>
            </a:r>
            <a:r>
              <a:rPr lang="zh-TW" altLang="en-US" sz="3600" b="1" dirty="0" smtClean="0">
                <a:solidFill>
                  <a:schemeClr val="tx1"/>
                </a:solidFill>
                <a:ea typeface="黑体" pitchFamily="49" charset="-122"/>
              </a:rPr>
              <a:t>即或有忘記的，我卻不忘記你。</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Can a mother forget the baby at her breast and have no compassion on the child she has borne? Though she may forget, I will not forget you!</a:t>
            </a:r>
            <a:endParaRPr lang="zh-CN"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羅</a:t>
            </a:r>
            <a:r>
              <a:rPr lang="en-US" altLang="zh-CN" sz="3600" b="1" dirty="0" smtClean="0">
                <a:solidFill>
                  <a:schemeClr val="tx1"/>
                </a:solidFill>
                <a:ea typeface="黑体" pitchFamily="49" charset="-122"/>
              </a:rPr>
              <a:t>Romans </a:t>
            </a:r>
            <a:r>
              <a:rPr lang="en-US" altLang="zh-CN" sz="3600" b="1" dirty="0" smtClean="0">
                <a:solidFill>
                  <a:schemeClr val="tx1"/>
                </a:solidFill>
                <a:ea typeface="黑体" pitchFamily="49" charset="-122"/>
              </a:rPr>
              <a:t>5</a:t>
            </a:r>
            <a:r>
              <a:rPr lang="zh-CN"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8]</a:t>
            </a:r>
          </a:p>
          <a:p>
            <a:pPr algn="l"/>
            <a:r>
              <a:rPr lang="zh-TW" altLang="en-US" sz="3600" b="1" dirty="0" smtClean="0">
                <a:solidFill>
                  <a:schemeClr val="tx1"/>
                </a:solidFill>
                <a:ea typeface="黑体" pitchFamily="49" charset="-122"/>
              </a:rPr>
              <a:t>惟有基督在我們還作罪人的時候為我們死，　神的愛就在此向我們顯明了。</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But God demonstrates His own love toward us, in that while we were yet sinners, Christ died for us.</a:t>
            </a:r>
            <a:endParaRPr lang="zh-CN" altLang="zh-CN" sz="3600" b="1" dirty="0" smtClean="0">
              <a:solidFill>
                <a:schemeClr val="tx1"/>
              </a:solidFill>
              <a:ea typeface="黑体" pitchFamily="49" charset="-122"/>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400" b="1" dirty="0" smtClean="0">
                <a:solidFill>
                  <a:schemeClr val="tx1"/>
                </a:solidFill>
                <a:ea typeface="黑体" pitchFamily="49" charset="-122"/>
              </a:rPr>
              <a:t>[</a:t>
            </a:r>
            <a:r>
              <a:rPr lang="zh-CN" altLang="en-US" sz="3400" b="1" dirty="0" smtClean="0">
                <a:solidFill>
                  <a:schemeClr val="tx1"/>
                </a:solidFill>
                <a:ea typeface="黑体" pitchFamily="49" charset="-122"/>
              </a:rPr>
              <a:t>羅</a:t>
            </a:r>
            <a:r>
              <a:rPr lang="en-US" altLang="zh-CN" sz="3400" b="1" dirty="0" smtClean="0">
                <a:solidFill>
                  <a:schemeClr val="tx1"/>
                </a:solidFill>
                <a:ea typeface="黑体" pitchFamily="49" charset="-122"/>
              </a:rPr>
              <a:t>Romans </a:t>
            </a:r>
            <a:r>
              <a:rPr lang="en-US" altLang="zh-CN" sz="3400" b="1" dirty="0" smtClean="0">
                <a:solidFill>
                  <a:schemeClr val="tx1"/>
                </a:solidFill>
                <a:ea typeface="黑体" pitchFamily="49" charset="-122"/>
              </a:rPr>
              <a:t>8</a:t>
            </a:r>
            <a:r>
              <a:rPr lang="zh-CN" altLang="zh-CN" sz="3400" b="1" dirty="0" smtClean="0">
                <a:solidFill>
                  <a:schemeClr val="tx1"/>
                </a:solidFill>
                <a:ea typeface="黑体" pitchFamily="49" charset="-122"/>
              </a:rPr>
              <a:t>：</a:t>
            </a:r>
            <a:r>
              <a:rPr lang="en-US" altLang="zh-CN" sz="3400" b="1" dirty="0" smtClean="0">
                <a:solidFill>
                  <a:schemeClr val="tx1"/>
                </a:solidFill>
                <a:ea typeface="黑体" pitchFamily="49" charset="-122"/>
              </a:rPr>
              <a:t>38-39]</a:t>
            </a:r>
            <a:endParaRPr lang="zh-CN" altLang="zh-CN" sz="3400" b="1" dirty="0" smtClean="0">
              <a:solidFill>
                <a:schemeClr val="tx1"/>
              </a:solidFill>
              <a:ea typeface="黑体" pitchFamily="49" charset="-122"/>
            </a:endParaRPr>
          </a:p>
          <a:p>
            <a:pPr algn="l"/>
            <a:r>
              <a:rPr lang="en-US" altLang="zh-CN" sz="3400" b="1" dirty="0" smtClean="0">
                <a:solidFill>
                  <a:schemeClr val="tx1"/>
                </a:solidFill>
                <a:ea typeface="黑体" pitchFamily="49" charset="-122"/>
              </a:rPr>
              <a:t>38</a:t>
            </a:r>
            <a:r>
              <a:rPr lang="zh-TW" altLang="en-US" sz="3400" b="1" dirty="0" smtClean="0">
                <a:solidFill>
                  <a:schemeClr val="tx1"/>
                </a:solidFill>
                <a:ea typeface="黑体" pitchFamily="49" charset="-122"/>
              </a:rPr>
              <a:t>因為我深信無論是死，是生，是天使，是掌權的，是有能的，是現在的事，是將來的事，</a:t>
            </a:r>
            <a:endParaRPr lang="zh-CN" altLang="zh-CN" sz="3400" b="1" dirty="0" smtClean="0">
              <a:solidFill>
                <a:schemeClr val="tx1"/>
              </a:solidFill>
              <a:ea typeface="黑体" pitchFamily="49" charset="-122"/>
            </a:endParaRPr>
          </a:p>
          <a:p>
            <a:pPr algn="l"/>
            <a:r>
              <a:rPr lang="en-US" altLang="zh-CN" sz="3400" b="1" dirty="0" smtClean="0">
                <a:solidFill>
                  <a:schemeClr val="tx1"/>
                </a:solidFill>
                <a:ea typeface="黑体" pitchFamily="49" charset="-122"/>
              </a:rPr>
              <a:t>For I am convinced that neither death, nor life, nor angels, nor principalities, nor things present, nor things to come, nor powers,</a:t>
            </a:r>
            <a:endParaRPr lang="zh-CN" altLang="zh-CN" sz="3400" b="1" dirty="0" smtClean="0">
              <a:solidFill>
                <a:schemeClr val="tx1"/>
              </a:solidFill>
              <a:ea typeface="黑体" pitchFamily="49" charset="-122"/>
            </a:endParaRPr>
          </a:p>
          <a:p>
            <a:pPr algn="l"/>
            <a:r>
              <a:rPr lang="en-US" altLang="zh-CN" sz="3400" b="1" dirty="0" smtClean="0">
                <a:solidFill>
                  <a:schemeClr val="tx1"/>
                </a:solidFill>
                <a:ea typeface="黑体" pitchFamily="49" charset="-122"/>
              </a:rPr>
              <a:t>39</a:t>
            </a:r>
            <a:r>
              <a:rPr lang="zh-TW" altLang="en-US" sz="3400" b="1" dirty="0" smtClean="0">
                <a:solidFill>
                  <a:schemeClr val="tx1"/>
                </a:solidFill>
                <a:ea typeface="黑体" pitchFamily="49" charset="-122"/>
              </a:rPr>
              <a:t>是高處的，是低處的，是別的受造之物，都不能叫我們與　神的愛隔絕；這愛是在我們的主基督耶穌裡的。</a:t>
            </a:r>
            <a:endParaRPr lang="zh-CN" altLang="zh-CN" sz="3400" b="1" dirty="0" smtClean="0">
              <a:solidFill>
                <a:schemeClr val="tx1"/>
              </a:solidFill>
              <a:ea typeface="黑体" pitchFamily="49" charset="-122"/>
            </a:endParaRPr>
          </a:p>
          <a:p>
            <a:pPr algn="l"/>
            <a:r>
              <a:rPr lang="en-US" altLang="zh-CN" sz="3400" b="1" dirty="0" smtClean="0">
                <a:solidFill>
                  <a:schemeClr val="tx1"/>
                </a:solidFill>
                <a:ea typeface="黑体" pitchFamily="49" charset="-122"/>
              </a:rPr>
              <a:t>nor height, nor depth, nor any other created thing, will be able to separate us from the love of God, which is in Christ Jesus our Lord.</a:t>
            </a:r>
            <a:endParaRPr lang="zh-CN" altLang="zh-CN" sz="34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
  <TotalTime>2673</TotalTime>
  <Words>569</Words>
  <Application>Microsoft Office PowerPoint</Application>
  <PresentationFormat>全屏显示(4:3)</PresentationFormat>
  <Paragraphs>30</Paragraphs>
  <Slides>7</Slides>
  <Notes>7</Notes>
  <HiddenSlides>0</HiddenSlides>
  <MMClips>0</MMClips>
  <ScaleCrop>false</ScaleCrop>
  <HeadingPairs>
    <vt:vector size="4" baseType="variant">
      <vt:variant>
        <vt:lpstr>主题</vt:lpstr>
      </vt:variant>
      <vt:variant>
        <vt:i4>1</vt:i4>
      </vt:variant>
      <vt:variant>
        <vt:lpstr>幻灯片标题</vt:lpstr>
      </vt:variant>
      <vt:variant>
        <vt:i4>7</vt:i4>
      </vt:variant>
    </vt:vector>
  </HeadingPairs>
  <TitlesOfParts>
    <vt:vector size="8" baseType="lpstr">
      <vt:lpstr>Office 主题</vt:lpstr>
      <vt:lpstr>幻灯片 1</vt:lpstr>
      <vt:lpstr>幻灯片 2</vt:lpstr>
      <vt:lpstr>幻灯片 3</vt:lpstr>
      <vt:lpstr>幻灯片 4</vt:lpstr>
      <vt:lpstr>幻灯片 5</vt:lpstr>
      <vt:lpstr>幻灯片 6</vt:lpstr>
      <vt:lpstr>幻灯片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208</cp:revision>
  <dcterms:created xsi:type="dcterms:W3CDTF">2014-02-25T17:54:08Z</dcterms:created>
  <dcterms:modified xsi:type="dcterms:W3CDTF">2015-03-01T07:31:42Z</dcterms:modified>
</cp:coreProperties>
</file>