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20"/>
  </p:notesMasterIdLst>
  <p:handoutMasterIdLst>
    <p:handoutMasterId r:id="rId21"/>
  </p:handoutMasterIdLst>
  <p:sldIdLst>
    <p:sldId id="305" r:id="rId2"/>
    <p:sldId id="306" r:id="rId3"/>
    <p:sldId id="307" r:id="rId4"/>
    <p:sldId id="309" r:id="rId5"/>
    <p:sldId id="310" r:id="rId6"/>
    <p:sldId id="311" r:id="rId7"/>
    <p:sldId id="312" r:id="rId8"/>
    <p:sldId id="313" r:id="rId9"/>
    <p:sldId id="314" r:id="rId10"/>
    <p:sldId id="315" r:id="rId11"/>
    <p:sldId id="316" r:id="rId12"/>
    <p:sldId id="317" r:id="rId13"/>
    <p:sldId id="318" r:id="rId14"/>
    <p:sldId id="319" r:id="rId15"/>
    <p:sldId id="320" r:id="rId16"/>
    <p:sldId id="321" r:id="rId17"/>
    <p:sldId id="322" r:id="rId18"/>
    <p:sldId id="323"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p:scale>
          <a:sx n="50" d="100"/>
          <a:sy n="50" d="100"/>
        </p:scale>
        <p:origin x="-744" y="-3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2015/3/7</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2015/3/7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10</a:t>
            </a:fld>
            <a:endParaRPr lang="en-US" altLang="zh-CN"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11</a:t>
            </a:fld>
            <a:endParaRPr lang="en-US" altLang="zh-CN"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13</a:t>
            </a:fld>
            <a:endParaRPr lang="en-US" altLang="zh-CN"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14</a:t>
            </a:fld>
            <a:endParaRPr lang="en-US" altLang="zh-CN"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15</a:t>
            </a:fld>
            <a:endParaRPr lang="en-US" altLang="zh-CN"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16</a:t>
            </a:fld>
            <a:endParaRPr lang="en-US" altLang="zh-CN"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17</a:t>
            </a:fld>
            <a:endParaRPr lang="en-US" altLang="zh-CN"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18</a:t>
            </a:fld>
            <a:endParaRPr lang="en-US" altLang="zh-CN"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3</a:t>
            </a:fld>
            <a:endParaRPr lang="en-US" altLang="zh-CN"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4</a:t>
            </a:fld>
            <a:endParaRPr lang="en-US" altLang="zh-CN"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8</a:t>
            </a:fld>
            <a:endParaRPr lang="en-US" altLang="zh-CN"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9</a:t>
            </a:fld>
            <a:endParaRPr lang="en-US" altLang="zh-CN"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2015/3/7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2015/3/7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2015/3/7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2015/3/7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2015/3/7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2015/3/7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2015/3/7</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2015/3/7</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2015/3/7</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2015/3/7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2015/3/7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2015/3/7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彼前</a:t>
            </a:r>
            <a:r>
              <a:rPr lang="en-US" altLang="zh-CN" sz="3600" b="1" dirty="0" smtClean="0">
                <a:solidFill>
                  <a:schemeClr val="tx1"/>
                </a:solidFill>
                <a:ea typeface="黑体" pitchFamily="49" charset="-122"/>
              </a:rPr>
              <a:t>1 Peter 1:8]</a:t>
            </a:r>
          </a:p>
          <a:p>
            <a:pPr algn="l"/>
            <a:r>
              <a:rPr lang="zh-TW" altLang="en-US" sz="3600" b="1" dirty="0" smtClean="0">
                <a:solidFill>
                  <a:schemeClr val="tx1"/>
                </a:solidFill>
                <a:ea typeface="黑体" pitchFamily="49" charset="-122"/>
              </a:rPr>
              <a:t>你們雖然沒有見過他，卻是愛他；如今雖不得看見，卻因信他就有說不出來、滿有榮光的大喜樂；</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and though you have not seen Him, you love Him, and though you do not see Him now, but believe in Him, you greatly rejoice with joy inexpressible and full of glory,</a:t>
            </a:r>
            <a:endParaRPr lang="en-US"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330" b="1" dirty="0" smtClean="0">
                <a:solidFill>
                  <a:schemeClr val="tx1"/>
                </a:solidFill>
                <a:ea typeface="黑体" pitchFamily="49" charset="-122"/>
              </a:rPr>
              <a:t>[</a:t>
            </a:r>
            <a:r>
              <a:rPr lang="zh-CN" altLang="en-US" sz="3330" b="1" dirty="0" smtClean="0">
                <a:solidFill>
                  <a:schemeClr val="tx1"/>
                </a:solidFill>
                <a:ea typeface="黑体" pitchFamily="49" charset="-122"/>
              </a:rPr>
              <a:t>傳道書</a:t>
            </a:r>
            <a:r>
              <a:rPr lang="en-US" altLang="zh-CN" sz="3330" b="1" dirty="0" smtClean="0">
                <a:solidFill>
                  <a:schemeClr val="tx1"/>
                </a:solidFill>
                <a:ea typeface="黑体" pitchFamily="49" charset="-122"/>
              </a:rPr>
              <a:t>Ecclesiastes 2</a:t>
            </a:r>
            <a:r>
              <a:rPr lang="zh-CN" altLang="zh-CN" sz="3330" b="1" dirty="0" smtClean="0">
                <a:solidFill>
                  <a:schemeClr val="tx1"/>
                </a:solidFill>
                <a:ea typeface="黑体" pitchFamily="49" charset="-122"/>
              </a:rPr>
              <a:t>：</a:t>
            </a:r>
            <a:r>
              <a:rPr lang="en-US" altLang="zh-CN" sz="3330" b="1" dirty="0" smtClean="0">
                <a:solidFill>
                  <a:schemeClr val="tx1"/>
                </a:solidFill>
                <a:ea typeface="黑体" pitchFamily="49" charset="-122"/>
              </a:rPr>
              <a:t>16]</a:t>
            </a:r>
            <a:r>
              <a:rPr lang="zh-TW" altLang="en-US" sz="3330" b="1" dirty="0" smtClean="0">
                <a:solidFill>
                  <a:schemeClr val="tx1"/>
                </a:solidFill>
                <a:ea typeface="黑体" pitchFamily="49" charset="-122"/>
              </a:rPr>
              <a:t>智慧人和愚昧人一樣，永遠無人紀念，因為日後都被忘記；可歎智慧人死亡，與愚昧人無異。</a:t>
            </a:r>
            <a:endParaRPr lang="zh-CN" altLang="zh-CN" sz="3330" dirty="0" smtClean="0">
              <a:solidFill>
                <a:schemeClr val="tx1"/>
              </a:solidFill>
              <a:ea typeface="黑体" pitchFamily="49" charset="-122"/>
            </a:endParaRPr>
          </a:p>
          <a:p>
            <a:pPr algn="l"/>
            <a:r>
              <a:rPr lang="en-US" altLang="zh-CN" sz="3330" b="1" dirty="0" smtClean="0">
                <a:solidFill>
                  <a:schemeClr val="tx1"/>
                </a:solidFill>
                <a:ea typeface="黑体" pitchFamily="49" charset="-122"/>
              </a:rPr>
              <a:t>For there is no lasting remembrance of the wise man as with the fool, inasmuch as in the coming days all will be forgotten. And how the wise man and the fool alike die!</a:t>
            </a:r>
            <a:r>
              <a:rPr lang="en-US" altLang="zh-CN" sz="3330" dirty="0" smtClean="0">
                <a:solidFill>
                  <a:schemeClr val="tx1"/>
                </a:solidFill>
                <a:ea typeface="黑体" pitchFamily="49" charset="-122"/>
              </a:rPr>
              <a:t> </a:t>
            </a:r>
            <a:endParaRPr lang="zh-CN" altLang="zh-CN" sz="3330" dirty="0" smtClean="0">
              <a:solidFill>
                <a:schemeClr val="tx1"/>
              </a:solidFill>
              <a:ea typeface="黑体" pitchFamily="49" charset="-122"/>
            </a:endParaRPr>
          </a:p>
          <a:p>
            <a:pPr algn="l"/>
            <a:r>
              <a:rPr lang="en-US" altLang="zh-CN" sz="3330" b="1" dirty="0" smtClean="0">
                <a:solidFill>
                  <a:schemeClr val="tx1"/>
                </a:solidFill>
                <a:ea typeface="黑体" pitchFamily="49" charset="-122"/>
              </a:rPr>
              <a:t>[</a:t>
            </a:r>
            <a:r>
              <a:rPr lang="zh-CN" altLang="en-US" sz="3330" b="1" dirty="0" smtClean="0">
                <a:solidFill>
                  <a:schemeClr val="tx1"/>
                </a:solidFill>
                <a:ea typeface="黑体" pitchFamily="49" charset="-122"/>
              </a:rPr>
              <a:t>傳道書</a:t>
            </a:r>
            <a:r>
              <a:rPr lang="en-US" altLang="zh-CN" sz="3330" b="1" dirty="0" smtClean="0">
                <a:solidFill>
                  <a:schemeClr val="tx1"/>
                </a:solidFill>
                <a:ea typeface="黑体" pitchFamily="49" charset="-122"/>
              </a:rPr>
              <a:t>Ecclesiastes 9</a:t>
            </a:r>
            <a:r>
              <a:rPr lang="zh-CN" altLang="zh-CN" sz="3330" b="1" dirty="0" smtClean="0">
                <a:solidFill>
                  <a:schemeClr val="tx1"/>
                </a:solidFill>
                <a:ea typeface="黑体" pitchFamily="49" charset="-122"/>
              </a:rPr>
              <a:t>：</a:t>
            </a:r>
            <a:r>
              <a:rPr lang="en-US" altLang="zh-CN" sz="3330" b="1" dirty="0" smtClean="0">
                <a:solidFill>
                  <a:schemeClr val="tx1"/>
                </a:solidFill>
                <a:ea typeface="黑体" pitchFamily="49" charset="-122"/>
              </a:rPr>
              <a:t>5]</a:t>
            </a:r>
            <a:r>
              <a:rPr lang="zh-TW" altLang="en-US" sz="3330" b="1" dirty="0" smtClean="0">
                <a:solidFill>
                  <a:schemeClr val="tx1"/>
                </a:solidFill>
                <a:ea typeface="黑体" pitchFamily="49" charset="-122"/>
              </a:rPr>
              <a:t>活著的人，知道必死；死了的人，毫無所知，也不再得賞賜，他們的名無人紀念。</a:t>
            </a:r>
            <a:endParaRPr lang="zh-CN" altLang="zh-CN" sz="3330" dirty="0" smtClean="0">
              <a:solidFill>
                <a:schemeClr val="tx1"/>
              </a:solidFill>
              <a:ea typeface="黑体" pitchFamily="49" charset="-122"/>
            </a:endParaRPr>
          </a:p>
          <a:p>
            <a:pPr algn="l"/>
            <a:r>
              <a:rPr lang="en-US" altLang="zh-CN" sz="3330" b="1" dirty="0" smtClean="0">
                <a:solidFill>
                  <a:schemeClr val="tx1"/>
                </a:solidFill>
                <a:ea typeface="黑体" pitchFamily="49" charset="-122"/>
              </a:rPr>
              <a:t>For the living know they will die; but the dead do not know anything, nor have they any longer a reward, for their memory is forgotten.</a:t>
            </a:r>
            <a:endParaRPr lang="zh-CN" altLang="zh-CN" sz="333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400" b="1" dirty="0" smtClean="0">
                <a:solidFill>
                  <a:schemeClr val="tx1"/>
                </a:solidFill>
                <a:ea typeface="黑体" pitchFamily="49" charset="-122"/>
              </a:rPr>
              <a:t>[</a:t>
            </a:r>
            <a:r>
              <a:rPr lang="zh-CN" altLang="zh-CN" sz="3400" b="1" dirty="0" smtClean="0">
                <a:solidFill>
                  <a:schemeClr val="tx1"/>
                </a:solidFill>
                <a:ea typeface="黑体" pitchFamily="49" charset="-122"/>
              </a:rPr>
              <a:t>徒</a:t>
            </a:r>
            <a:r>
              <a:rPr lang="en-US" altLang="zh-CN" sz="3400" b="1" dirty="0" smtClean="0">
                <a:solidFill>
                  <a:schemeClr val="tx1"/>
                </a:solidFill>
                <a:ea typeface="黑体" pitchFamily="49" charset="-122"/>
              </a:rPr>
              <a:t>Acts 3:1-11]</a:t>
            </a:r>
            <a:endParaRPr lang="zh-CN" altLang="zh-CN" sz="3400" b="1" dirty="0" smtClean="0">
              <a:solidFill>
                <a:schemeClr val="tx1"/>
              </a:solidFill>
              <a:ea typeface="黑体" pitchFamily="49" charset="-122"/>
            </a:endParaRPr>
          </a:p>
          <a:p>
            <a:pPr algn="l"/>
            <a:r>
              <a:rPr lang="en-US" altLang="zh-CN" sz="3400" b="1" dirty="0" smtClean="0">
                <a:solidFill>
                  <a:schemeClr val="tx1"/>
                </a:solidFill>
                <a:ea typeface="黑体" pitchFamily="49" charset="-122"/>
              </a:rPr>
              <a:t>1</a:t>
            </a:r>
            <a:r>
              <a:rPr lang="zh-TW" altLang="en-US" sz="3400" b="1" dirty="0" smtClean="0">
                <a:solidFill>
                  <a:schemeClr val="tx1"/>
                </a:solidFill>
                <a:ea typeface="黑体" pitchFamily="49" charset="-122"/>
              </a:rPr>
              <a:t>申初禱告的時候，彼得、約翰上聖殿去。</a:t>
            </a:r>
            <a:endParaRPr lang="zh-CN" altLang="zh-CN" sz="3400" b="1" dirty="0" smtClean="0">
              <a:solidFill>
                <a:schemeClr val="tx1"/>
              </a:solidFill>
              <a:ea typeface="黑体" pitchFamily="49" charset="-122"/>
            </a:endParaRPr>
          </a:p>
          <a:p>
            <a:pPr algn="l"/>
            <a:r>
              <a:rPr lang="en-US" altLang="zh-CN" sz="3400" b="1" dirty="0" smtClean="0">
                <a:solidFill>
                  <a:schemeClr val="tx1"/>
                </a:solidFill>
                <a:ea typeface="黑体" pitchFamily="49" charset="-122"/>
              </a:rPr>
              <a:t>Now Peter and John were going up to the temple at the ninth hour, the hour of prayer.</a:t>
            </a:r>
            <a:endParaRPr lang="zh-CN" altLang="zh-CN" sz="3400" b="1" dirty="0" smtClean="0">
              <a:solidFill>
                <a:schemeClr val="tx1"/>
              </a:solidFill>
              <a:ea typeface="黑体" pitchFamily="49" charset="-122"/>
            </a:endParaRPr>
          </a:p>
          <a:p>
            <a:pPr algn="l"/>
            <a:r>
              <a:rPr lang="en-US" altLang="zh-CN" sz="3400" b="1" dirty="0" smtClean="0">
                <a:solidFill>
                  <a:schemeClr val="tx1"/>
                </a:solidFill>
                <a:ea typeface="黑体" pitchFamily="49" charset="-122"/>
              </a:rPr>
              <a:t>2</a:t>
            </a:r>
            <a:r>
              <a:rPr lang="zh-TW" altLang="en-US" sz="3400" b="1" dirty="0" smtClean="0">
                <a:solidFill>
                  <a:schemeClr val="tx1"/>
                </a:solidFill>
                <a:ea typeface="黑体" pitchFamily="49" charset="-122"/>
              </a:rPr>
              <a:t>有一個人，生來是瘸腿的，天天被人抬來，放在殿的一個門口</a:t>
            </a:r>
            <a:r>
              <a:rPr lang="en-US" altLang="zh-CN" sz="3400" b="1" dirty="0" smtClean="0">
                <a:solidFill>
                  <a:schemeClr val="tx1"/>
                </a:solidFill>
                <a:ea typeface="黑体" pitchFamily="49" charset="-122"/>
              </a:rPr>
              <a:t>(</a:t>
            </a:r>
            <a:r>
              <a:rPr lang="zh-TW" altLang="en-US" sz="3400" b="1" dirty="0" smtClean="0">
                <a:solidFill>
                  <a:schemeClr val="tx1"/>
                </a:solidFill>
                <a:ea typeface="黑体" pitchFamily="49" charset="-122"/>
              </a:rPr>
              <a:t>那門名叫美門</a:t>
            </a:r>
            <a:r>
              <a:rPr lang="en-US" altLang="zh-CN" sz="3400" b="1" dirty="0" smtClean="0">
                <a:solidFill>
                  <a:schemeClr val="tx1"/>
                </a:solidFill>
                <a:ea typeface="黑体" pitchFamily="49" charset="-122"/>
              </a:rPr>
              <a:t>)</a:t>
            </a:r>
            <a:r>
              <a:rPr lang="zh-TW" altLang="en-US" sz="3400" b="1" dirty="0" smtClean="0">
                <a:solidFill>
                  <a:schemeClr val="tx1"/>
                </a:solidFill>
                <a:ea typeface="黑体" pitchFamily="49" charset="-122"/>
              </a:rPr>
              <a:t>，要求進殿的人周濟。</a:t>
            </a:r>
            <a:endParaRPr lang="zh-CN" altLang="zh-CN" sz="3400" b="1" dirty="0" smtClean="0">
              <a:solidFill>
                <a:schemeClr val="tx1"/>
              </a:solidFill>
              <a:ea typeface="黑体" pitchFamily="49" charset="-122"/>
            </a:endParaRPr>
          </a:p>
          <a:p>
            <a:pPr algn="l"/>
            <a:r>
              <a:rPr lang="en-US" altLang="zh-CN" sz="3400" b="1" dirty="0" smtClean="0">
                <a:solidFill>
                  <a:schemeClr val="tx1"/>
                </a:solidFill>
                <a:ea typeface="黑体" pitchFamily="49" charset="-122"/>
              </a:rPr>
              <a:t>And a man who had been lame from his mother's womb was being carried along, whom they used to set down every day at the gate of the temple which is called Beautiful, in order to beg alms of those who were entering the temple.</a:t>
            </a:r>
            <a:endParaRPr lang="zh-CN" altLang="zh-CN" sz="34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3</a:t>
            </a:r>
            <a:r>
              <a:rPr lang="zh-TW" altLang="en-US" sz="3600" b="1" dirty="0" smtClean="0">
                <a:solidFill>
                  <a:schemeClr val="tx1"/>
                </a:solidFill>
                <a:ea typeface="黑体" pitchFamily="49" charset="-122"/>
              </a:rPr>
              <a:t>他看見彼得、約翰將要進殿，就求他們周濟。</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When he saw Peter and John about to go into the temple, he began asking to receive alms.</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4</a:t>
            </a:r>
            <a:r>
              <a:rPr lang="zh-TW" altLang="en-US" sz="3600" b="1" dirty="0" smtClean="0">
                <a:solidFill>
                  <a:schemeClr val="tx1"/>
                </a:solidFill>
                <a:ea typeface="黑体" pitchFamily="49" charset="-122"/>
              </a:rPr>
              <a:t>彼得、約翰定睛看他。彼得說</a:t>
            </a:r>
            <a:r>
              <a:rPr lang="en-US" altLang="zh-CN" sz="3600" b="1" dirty="0" smtClean="0">
                <a:solidFill>
                  <a:schemeClr val="tx1"/>
                </a:solidFill>
                <a:ea typeface="黑体" pitchFamily="49" charset="-122"/>
              </a:rPr>
              <a:t>:</a:t>
            </a:r>
            <a:r>
              <a:rPr lang="zh-TW" altLang="en-US" sz="3600" b="1" dirty="0" smtClean="0">
                <a:solidFill>
                  <a:schemeClr val="tx1"/>
                </a:solidFill>
                <a:ea typeface="黑体" pitchFamily="49" charset="-122"/>
              </a:rPr>
              <a:t>“你看我們。”</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But Peter, along with John, fixed his gaze on him and said, "Look at us!"</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5</a:t>
            </a:r>
            <a:r>
              <a:rPr lang="zh-TW" altLang="en-US" sz="3600" b="1" dirty="0" smtClean="0">
                <a:solidFill>
                  <a:schemeClr val="tx1"/>
                </a:solidFill>
                <a:ea typeface="黑体" pitchFamily="49" charset="-122"/>
              </a:rPr>
              <a:t>那人就留意看他們，指望得著什麼。</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And he began to give them his attention, expecting to receive something from them.</a:t>
            </a:r>
            <a:endParaRPr lang="zh-CN"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6</a:t>
            </a:r>
            <a:r>
              <a:rPr lang="zh-CN" altLang="en-US" sz="3600" b="1" dirty="0" smtClean="0">
                <a:solidFill>
                  <a:schemeClr val="tx1"/>
                </a:solidFill>
                <a:ea typeface="黑体" pitchFamily="49" charset="-122"/>
              </a:rPr>
              <a:t>彼得說</a:t>
            </a:r>
            <a:r>
              <a:rPr lang="en-US" altLang="zh-CN" sz="3600" b="1" dirty="0" smtClean="0">
                <a:solidFill>
                  <a:schemeClr val="tx1"/>
                </a:solidFill>
                <a:ea typeface="黑体" pitchFamily="49" charset="-122"/>
              </a:rPr>
              <a:t>:</a:t>
            </a:r>
            <a:r>
              <a:rPr lang="zh-TW" altLang="en-US" sz="3600" b="1" dirty="0" smtClean="0">
                <a:solidFill>
                  <a:schemeClr val="tx1"/>
                </a:solidFill>
                <a:ea typeface="黑体" pitchFamily="49" charset="-122"/>
              </a:rPr>
              <a:t>“金銀我都沒有，只把我所有的給你</a:t>
            </a:r>
            <a:r>
              <a:rPr lang="en-US" altLang="zh-CN" sz="3600" b="1" dirty="0" smtClean="0">
                <a:solidFill>
                  <a:schemeClr val="tx1"/>
                </a:solidFill>
                <a:ea typeface="黑体" pitchFamily="49" charset="-122"/>
              </a:rPr>
              <a:t>:</a:t>
            </a:r>
            <a:r>
              <a:rPr lang="zh-TW" altLang="en-US" sz="3600" b="1" dirty="0" smtClean="0">
                <a:solidFill>
                  <a:schemeClr val="tx1"/>
                </a:solidFill>
                <a:ea typeface="黑体" pitchFamily="49" charset="-122"/>
              </a:rPr>
              <a:t>我奉拿撒勒人耶穌基督的名，叫你起來行走</a:t>
            </a:r>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But Peter said, "I do not possess silver and gold, but what I do have I give to you: In the name of Jesus Christ the Nazarene--walk!"</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7</a:t>
            </a:r>
            <a:r>
              <a:rPr lang="zh-TW" altLang="en-US" sz="3600" b="1" dirty="0" smtClean="0">
                <a:solidFill>
                  <a:schemeClr val="tx1"/>
                </a:solidFill>
                <a:ea typeface="黑体" pitchFamily="49" charset="-122"/>
              </a:rPr>
              <a:t>於是拉著他的右手，扶他起來，他的腳和踝子骨，立刻健壯了。</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And seizing him by the right hand, he raised him up; and immediately his feet and his ankles were strengthened.</a:t>
            </a:r>
            <a:endParaRPr lang="zh-CN"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8</a:t>
            </a:r>
            <a:r>
              <a:rPr lang="zh-TW" altLang="en-US" sz="3600" b="1" dirty="0" smtClean="0">
                <a:solidFill>
                  <a:schemeClr val="tx1"/>
                </a:solidFill>
                <a:ea typeface="黑体" pitchFamily="49" charset="-122"/>
              </a:rPr>
              <a:t>就跳起來，站著，又行走。同他們進了殿，走著，跳著，讚美　神。</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With a leap he stood upright and began to walk; and he entered the temple with them, walking and leaping and praising God.</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9</a:t>
            </a:r>
            <a:r>
              <a:rPr lang="zh-TW" altLang="en-US" sz="3600" b="1" dirty="0" smtClean="0">
                <a:solidFill>
                  <a:schemeClr val="tx1"/>
                </a:solidFill>
                <a:ea typeface="黑体" pitchFamily="49" charset="-122"/>
              </a:rPr>
              <a:t>百姓都看見他行走，讚美　神；</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And all the people saw him walking and praising God;</a:t>
            </a:r>
            <a:endParaRPr lang="zh-CN"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腓利比書</a:t>
            </a:r>
            <a:r>
              <a:rPr lang="en-US" altLang="zh-CN" sz="3600" b="1" dirty="0" smtClean="0">
                <a:solidFill>
                  <a:schemeClr val="tx1"/>
                </a:solidFill>
                <a:ea typeface="黑体" pitchFamily="49" charset="-122"/>
              </a:rPr>
              <a:t>Philippians </a:t>
            </a:r>
            <a:r>
              <a:rPr lang="en-US" altLang="zh-CN" sz="3600" b="1" dirty="0" smtClean="0">
                <a:solidFill>
                  <a:schemeClr val="tx1"/>
                </a:solidFill>
                <a:ea typeface="黑体" pitchFamily="49" charset="-122"/>
              </a:rPr>
              <a:t>3</a:t>
            </a:r>
            <a:r>
              <a:rPr lang="zh-CN"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8]</a:t>
            </a:r>
          </a:p>
          <a:p>
            <a:pPr algn="l"/>
            <a:r>
              <a:rPr lang="zh-TW" altLang="en-US" sz="3600" b="1" dirty="0" smtClean="0">
                <a:solidFill>
                  <a:schemeClr val="tx1"/>
                </a:solidFill>
                <a:ea typeface="黑体" pitchFamily="49" charset="-122"/>
              </a:rPr>
              <a:t>我也將萬事當作有損的，因我以認識我主基督耶穌為至寶。我為他已經丟棄萬事，看作糞土，為要得著基督；</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I consider everything a loss compared to the surpassing greatness of knowing Christ Jesus my Lord, for whose sake I have lost all things. I consider them rubbish, that I may gain Christ…</a:t>
            </a:r>
            <a:endParaRPr lang="zh-CN" altLang="zh-CN" sz="3600" b="1" dirty="0" smtClean="0">
              <a:solidFill>
                <a:schemeClr val="tx1"/>
              </a:solidFill>
              <a:ea typeface="黑体" pitchFamily="49" charset="-122"/>
            </a:endParaRPr>
          </a:p>
          <a:p>
            <a:pPr algn="l"/>
            <a:endParaRPr lang="zh-CN"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詩篇</a:t>
            </a:r>
            <a:r>
              <a:rPr lang="en-US" altLang="zh-CN" sz="3600" b="1" dirty="0" smtClean="0">
                <a:solidFill>
                  <a:schemeClr val="tx1"/>
                </a:solidFill>
                <a:ea typeface="黑体" pitchFamily="49" charset="-122"/>
              </a:rPr>
              <a:t>Psalms </a:t>
            </a:r>
            <a:r>
              <a:rPr lang="en-US" altLang="zh-CN" sz="3600" b="1" dirty="0" smtClean="0">
                <a:solidFill>
                  <a:schemeClr val="tx1"/>
                </a:solidFill>
                <a:ea typeface="黑体" pitchFamily="49" charset="-122"/>
              </a:rPr>
              <a:t>16</a:t>
            </a:r>
            <a:r>
              <a:rPr lang="zh-CN"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4]</a:t>
            </a:r>
          </a:p>
          <a:p>
            <a:pPr algn="l"/>
            <a:r>
              <a:rPr lang="zh-TW" altLang="en-US" sz="3600" b="1" dirty="0" smtClean="0">
                <a:solidFill>
                  <a:schemeClr val="tx1"/>
                </a:solidFill>
                <a:ea typeface="黑体" pitchFamily="49" charset="-122"/>
              </a:rPr>
              <a:t>以別神代替耶和華的，他們的愁苦必加增；</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The sorrows of those will increase who run after other gods.</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 </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詩篇</a:t>
            </a:r>
            <a:r>
              <a:rPr lang="en-US" altLang="zh-CN" sz="3600" b="1" dirty="0" smtClean="0">
                <a:solidFill>
                  <a:schemeClr val="tx1"/>
                </a:solidFill>
                <a:ea typeface="黑体" pitchFamily="49" charset="-122"/>
              </a:rPr>
              <a:t>Psalms 119:37]</a:t>
            </a:r>
          </a:p>
          <a:p>
            <a:pPr algn="l"/>
            <a:r>
              <a:rPr lang="zh-TW" altLang="en-US" sz="3600" b="1" dirty="0" smtClean="0">
                <a:solidFill>
                  <a:schemeClr val="tx1"/>
                </a:solidFill>
                <a:ea typeface="黑体" pitchFamily="49" charset="-122"/>
              </a:rPr>
              <a:t>求你叫我轉眼不看虛假，又叫我在你的道中生活。</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Turn my eyes away from worthless things; preserve my life according to your word</a:t>
            </a:r>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a:t>
            </a:r>
            <a:endParaRPr lang="zh-CN" altLang="zh-CN" sz="3600" b="1" dirty="0" smtClean="0">
              <a:solidFill>
                <a:schemeClr val="tx1"/>
              </a:solidFill>
              <a:ea typeface="黑体" pitchFamily="49" charset="-122"/>
            </a:endParaRPr>
          </a:p>
          <a:p>
            <a:pPr algn="l"/>
            <a:endParaRPr lang="zh-CN" altLang="zh-CN" sz="334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TW" altLang="zh-CN" sz="3600" b="1" dirty="0" smtClean="0">
                <a:solidFill>
                  <a:schemeClr val="tx1"/>
                </a:solidFill>
                <a:ea typeface="黑体" pitchFamily="49" charset="-122"/>
              </a:rPr>
              <a:t>箴言</a:t>
            </a:r>
            <a:r>
              <a:rPr lang="en-US" altLang="zh-CN" sz="3600" b="1" dirty="0" smtClean="0">
                <a:solidFill>
                  <a:schemeClr val="tx1"/>
                </a:solidFill>
                <a:ea typeface="黑体" pitchFamily="49" charset="-122"/>
              </a:rPr>
              <a:t>Proverbs 23</a:t>
            </a:r>
            <a:r>
              <a:rPr lang="zh-TW"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26]</a:t>
            </a:r>
          </a:p>
          <a:p>
            <a:pPr algn="l"/>
            <a:r>
              <a:rPr lang="zh-TW" altLang="zh-CN" sz="3600" b="1" dirty="0" smtClean="0">
                <a:solidFill>
                  <a:schemeClr val="tx1"/>
                </a:solidFill>
                <a:ea typeface="黑体" pitchFamily="49" charset="-122"/>
              </a:rPr>
              <a:t>我</a:t>
            </a:r>
            <a:r>
              <a:rPr lang="zh-TW" altLang="zh-CN" sz="3600" b="1" dirty="0" smtClean="0">
                <a:solidFill>
                  <a:schemeClr val="tx1"/>
                </a:solidFill>
                <a:ea typeface="黑体" pitchFamily="49" charset="-122"/>
              </a:rPr>
              <a:t>兒，要將你的心歸我，你的眼目，也要喜悅我的道路。</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Give me your heart, my son, And let your eyes delight in my ways.</a:t>
            </a:r>
            <a:endParaRPr lang="zh-CN" altLang="zh-CN" sz="3600" b="1" dirty="0" smtClean="0">
              <a:solidFill>
                <a:schemeClr val="tx1"/>
              </a:solidFill>
              <a:ea typeface="黑体" pitchFamily="49" charset="-122"/>
            </a:endParaRPr>
          </a:p>
          <a:p>
            <a:pPr algn="l"/>
            <a:endParaRPr lang="zh-CN" altLang="zh-CN" sz="334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CN" altLang="zh-CN" sz="3600" b="1" dirty="0" smtClean="0">
                <a:solidFill>
                  <a:schemeClr val="tx1"/>
                </a:solidFill>
                <a:ea typeface="黑体" pitchFamily="49" charset="-122"/>
              </a:rPr>
              <a:t>太</a:t>
            </a:r>
            <a:r>
              <a:rPr lang="en-US" altLang="zh-CN" sz="3600" b="1" dirty="0" smtClean="0">
                <a:solidFill>
                  <a:schemeClr val="tx1"/>
                </a:solidFill>
                <a:ea typeface="黑体" pitchFamily="49" charset="-122"/>
              </a:rPr>
              <a:t> Matt </a:t>
            </a:r>
            <a:r>
              <a:rPr lang="en-US" altLang="zh-CN" sz="3600" b="1" dirty="0" smtClean="0">
                <a:solidFill>
                  <a:schemeClr val="tx1"/>
                </a:solidFill>
                <a:ea typeface="黑体" pitchFamily="49" charset="-122"/>
              </a:rPr>
              <a:t>10</a:t>
            </a:r>
            <a:r>
              <a:rPr lang="zh-CN"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42]</a:t>
            </a:r>
            <a:r>
              <a:rPr lang="zh-TW" altLang="en-US" sz="3600" b="1" dirty="0" smtClean="0">
                <a:solidFill>
                  <a:schemeClr val="tx1"/>
                </a:solidFill>
                <a:ea typeface="黑体" pitchFamily="49" charset="-122"/>
              </a:rPr>
              <a:t>無論何人，因為門徒的名，只把一杯涼水給這小子裡的一個喝，我實在告訴你們，這人不能不得賞賜。</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if anyone gives even a cup of cold water to one of these little ones because he is my disciple, I tell you the truth, he will certainly not lose his reward.</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 </a:t>
            </a:r>
            <a:r>
              <a:rPr lang="en-US" altLang="zh-CN" sz="3600" b="1" dirty="0" smtClean="0">
                <a:solidFill>
                  <a:schemeClr val="tx1"/>
                </a:solidFill>
                <a:ea typeface="黑体" pitchFamily="49" charset="-122"/>
              </a:rPr>
              <a:t>[</a:t>
            </a:r>
            <a:r>
              <a:rPr lang="zh-CN" altLang="zh-CN" sz="3600" b="1" dirty="0" smtClean="0">
                <a:solidFill>
                  <a:schemeClr val="tx1"/>
                </a:solidFill>
                <a:ea typeface="黑体" pitchFamily="49" charset="-122"/>
              </a:rPr>
              <a:t>太</a:t>
            </a:r>
            <a:r>
              <a:rPr lang="en-US" altLang="zh-CN" sz="3600" b="1" dirty="0" smtClean="0">
                <a:solidFill>
                  <a:schemeClr val="tx1"/>
                </a:solidFill>
                <a:ea typeface="黑体" pitchFamily="49" charset="-122"/>
              </a:rPr>
              <a:t>Matt 25:40]</a:t>
            </a:r>
            <a:r>
              <a:rPr lang="zh-TW" altLang="en-US" sz="3600" b="1" dirty="0" smtClean="0">
                <a:solidFill>
                  <a:schemeClr val="tx1"/>
                </a:solidFill>
                <a:ea typeface="黑体" pitchFamily="49" charset="-122"/>
              </a:rPr>
              <a:t>我實在告訴你們，這些事你們既作在我這弟兄中一個最小的身上，就是作在我身上了。</a:t>
            </a:r>
            <a:r>
              <a:rPr lang="en-US" altLang="zh-CN" sz="3600" b="1" dirty="0" smtClean="0">
                <a:solidFill>
                  <a:schemeClr val="tx1"/>
                </a:solidFill>
                <a:ea typeface="黑体" pitchFamily="49" charset="-122"/>
              </a:rPr>
              <a:t>I tell you the truth, whatever you did for one of the least of these brothers of mine, you did for me.</a:t>
            </a:r>
            <a:endParaRPr lang="zh-CN"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羅</a:t>
            </a:r>
            <a:r>
              <a:rPr lang="en-US" altLang="zh-CN" sz="3600" b="1" dirty="0" smtClean="0">
                <a:solidFill>
                  <a:schemeClr val="tx1"/>
                </a:solidFill>
                <a:ea typeface="黑体" pitchFamily="49" charset="-122"/>
              </a:rPr>
              <a:t>Romans </a:t>
            </a:r>
            <a:r>
              <a:rPr lang="en-US" altLang="zh-CN" sz="3600" b="1" dirty="0" smtClean="0">
                <a:solidFill>
                  <a:schemeClr val="tx1"/>
                </a:solidFill>
                <a:ea typeface="黑体" pitchFamily="49" charset="-122"/>
              </a:rPr>
              <a:t>5</a:t>
            </a:r>
            <a:r>
              <a:rPr lang="zh-CN"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8]</a:t>
            </a:r>
          </a:p>
          <a:p>
            <a:pPr algn="l"/>
            <a:r>
              <a:rPr lang="zh-TW" altLang="en-US" sz="3600" b="1" dirty="0" smtClean="0">
                <a:solidFill>
                  <a:schemeClr val="tx1"/>
                </a:solidFill>
                <a:ea typeface="黑体" pitchFamily="49" charset="-122"/>
              </a:rPr>
              <a:t>惟有基督在我們還作罪人的時候為我們死，神的愛就在此向我們顯明了。</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But God demonstrates His own love toward us, in that while we were yet sinners, Christ died for us.</a:t>
            </a:r>
            <a:endParaRPr lang="zh-CN" altLang="zh-CN" sz="3600" b="1" dirty="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羅</a:t>
            </a:r>
            <a:r>
              <a:rPr lang="en-US" altLang="zh-CN" sz="3600" b="1" dirty="0" smtClean="0">
                <a:solidFill>
                  <a:schemeClr val="tx1"/>
                </a:solidFill>
                <a:ea typeface="黑体" pitchFamily="49" charset="-122"/>
              </a:rPr>
              <a:t>Romans </a:t>
            </a:r>
            <a:r>
              <a:rPr lang="en-US" altLang="zh-CN" sz="3600" b="1" dirty="0" smtClean="0">
                <a:solidFill>
                  <a:schemeClr val="tx1"/>
                </a:solidFill>
                <a:ea typeface="黑体" pitchFamily="49" charset="-122"/>
              </a:rPr>
              <a:t>8</a:t>
            </a:r>
            <a:r>
              <a:rPr lang="zh-CN"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38-39]</a:t>
            </a:r>
          </a:p>
          <a:p>
            <a:pPr algn="l"/>
            <a:r>
              <a:rPr lang="zh-TW" altLang="en-US" sz="3600" b="1" dirty="0" smtClean="0">
                <a:solidFill>
                  <a:schemeClr val="tx1"/>
                </a:solidFill>
                <a:ea typeface="黑体" pitchFamily="49" charset="-122"/>
              </a:rPr>
              <a:t>因為我深信無論是死，是生，是天使，是掌權的，是有能的，是現在的事，是將來的事，是高處的，是低處的，是別的受造之物，都不能叫我們與　神的愛隔絕；這愛是在我們的主基督耶穌裡的。</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For I am convinced that neither death, nor life, nor angels, nor principalities, nor things present, nor things to come, nor powers, nor height, nor depth, nor any other created thing, will be able to separate us from the love of God, which is in Christ Jesus our Lord.</a:t>
            </a:r>
            <a:endParaRPr lang="zh-CN" altLang="zh-CN" sz="360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r>
              <a:rPr lang="en-US" altLang="zh-CN" sz="3600" b="1" dirty="0" smtClean="0">
                <a:solidFill>
                  <a:schemeClr val="tx1"/>
                </a:solidFill>
                <a:ea typeface="黑体" pitchFamily="49" charset="-122"/>
              </a:rPr>
              <a:t>[</a:t>
            </a:r>
            <a:r>
              <a:rPr lang="zh-CN" altLang="en-US" sz="3600" b="1" dirty="0" smtClean="0">
                <a:solidFill>
                  <a:schemeClr val="tx1"/>
                </a:solidFill>
                <a:ea typeface="黑体" pitchFamily="49" charset="-122"/>
              </a:rPr>
              <a:t>傳道書</a:t>
            </a:r>
            <a:r>
              <a:rPr lang="en-US" altLang="zh-CN" sz="3600" b="1" dirty="0" smtClean="0">
                <a:solidFill>
                  <a:schemeClr val="tx1"/>
                </a:solidFill>
                <a:ea typeface="黑体" pitchFamily="49" charset="-122"/>
              </a:rPr>
              <a:t>Ecclesiastes </a:t>
            </a:r>
            <a:r>
              <a:rPr lang="en-US" altLang="zh-CN" sz="3600" b="1" dirty="0" smtClean="0">
                <a:solidFill>
                  <a:schemeClr val="tx1"/>
                </a:solidFill>
                <a:ea typeface="黑体" pitchFamily="49" charset="-122"/>
              </a:rPr>
              <a:t>2</a:t>
            </a:r>
            <a:r>
              <a:rPr lang="zh-CN" altLang="zh-CN" sz="3600" b="1" dirty="0" smtClean="0">
                <a:solidFill>
                  <a:schemeClr val="tx1"/>
                </a:solidFill>
                <a:ea typeface="黑体" pitchFamily="49" charset="-122"/>
              </a:rPr>
              <a:t>：</a:t>
            </a:r>
            <a:r>
              <a:rPr lang="en-US" altLang="zh-CN" sz="3600" b="1" dirty="0" smtClean="0">
                <a:solidFill>
                  <a:schemeClr val="tx1"/>
                </a:solidFill>
                <a:ea typeface="黑体" pitchFamily="49" charset="-122"/>
              </a:rPr>
              <a:t>4-10]</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4</a:t>
            </a:r>
            <a:r>
              <a:rPr lang="zh-TW" altLang="en-US" sz="3600" b="1" dirty="0" smtClean="0">
                <a:solidFill>
                  <a:schemeClr val="tx1"/>
                </a:solidFill>
                <a:ea typeface="黑体" pitchFamily="49" charset="-122"/>
              </a:rPr>
              <a:t>我為自己動大工程，建造房屋，栽種葡萄園，</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I enlarged my works: I built houses for myself, I planted vineyards for myself;</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5</a:t>
            </a:r>
            <a:r>
              <a:rPr lang="zh-TW" altLang="en-US" sz="3600" b="1" dirty="0" smtClean="0">
                <a:solidFill>
                  <a:schemeClr val="tx1"/>
                </a:solidFill>
                <a:ea typeface="黑体" pitchFamily="49" charset="-122"/>
              </a:rPr>
              <a:t>修造園囿，在其中栽種各樣果木樹；</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I made gardens and parks for myself and I planted in them all kinds of fruit trees;</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6</a:t>
            </a:r>
            <a:r>
              <a:rPr lang="zh-TW" altLang="en-US" sz="3600" b="1" dirty="0" smtClean="0">
                <a:solidFill>
                  <a:schemeClr val="tx1"/>
                </a:solidFill>
                <a:ea typeface="黑体" pitchFamily="49" charset="-122"/>
              </a:rPr>
              <a:t>挖造水池，用以澆灌嫩小的樹木。</a:t>
            </a:r>
            <a:endParaRPr lang="zh-CN" altLang="zh-CN" sz="3600" b="1" dirty="0" smtClean="0">
              <a:solidFill>
                <a:schemeClr val="tx1"/>
              </a:solidFill>
              <a:ea typeface="黑体" pitchFamily="49" charset="-122"/>
            </a:endParaRPr>
          </a:p>
          <a:p>
            <a:pPr algn="l"/>
            <a:r>
              <a:rPr lang="en-US" altLang="zh-CN" sz="3600" b="1" dirty="0" smtClean="0">
                <a:solidFill>
                  <a:schemeClr val="tx1"/>
                </a:solidFill>
                <a:ea typeface="黑体" pitchFamily="49" charset="-122"/>
              </a:rPr>
              <a:t>I made ponds of water for myself from which to irrigate a forest of growing trees.</a:t>
            </a:r>
            <a:endParaRPr lang="zh-CN" altLang="zh-CN" sz="3600" b="1" dirty="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330" b="1" dirty="0" smtClean="0">
                <a:solidFill>
                  <a:schemeClr val="tx1"/>
                </a:solidFill>
                <a:ea typeface="黑体" pitchFamily="49" charset="-122"/>
              </a:rPr>
              <a:t>7</a:t>
            </a:r>
            <a:r>
              <a:rPr lang="zh-TW" altLang="en-US" sz="3330" b="1" dirty="0" smtClean="0">
                <a:solidFill>
                  <a:schemeClr val="tx1"/>
                </a:solidFill>
                <a:ea typeface="黑体" pitchFamily="49" charset="-122"/>
              </a:rPr>
              <a:t>我買了僕婢，也有生在家中的僕婢；又有許多牛群羊群，勝過以前在耶路撒冷眾人所有的。</a:t>
            </a:r>
            <a:endParaRPr lang="zh-CN" altLang="zh-CN" sz="3330" b="1" dirty="0" smtClean="0">
              <a:solidFill>
                <a:schemeClr val="tx1"/>
              </a:solidFill>
              <a:ea typeface="黑体" pitchFamily="49" charset="-122"/>
            </a:endParaRPr>
          </a:p>
          <a:p>
            <a:pPr algn="l"/>
            <a:r>
              <a:rPr lang="en-US" altLang="zh-CN" sz="3330" b="1" dirty="0" smtClean="0">
                <a:solidFill>
                  <a:schemeClr val="tx1"/>
                </a:solidFill>
                <a:ea typeface="黑体" pitchFamily="49" charset="-122"/>
              </a:rPr>
              <a:t>I bought male and female slaves and I had </a:t>
            </a:r>
            <a:r>
              <a:rPr lang="en-US" altLang="zh-CN" sz="3330" b="1" dirty="0" err="1" smtClean="0">
                <a:solidFill>
                  <a:schemeClr val="tx1"/>
                </a:solidFill>
                <a:ea typeface="黑体" pitchFamily="49" charset="-122"/>
              </a:rPr>
              <a:t>homeborn</a:t>
            </a:r>
            <a:r>
              <a:rPr lang="en-US" altLang="zh-CN" sz="3330" b="1" dirty="0" smtClean="0">
                <a:solidFill>
                  <a:schemeClr val="tx1"/>
                </a:solidFill>
                <a:ea typeface="黑体" pitchFamily="49" charset="-122"/>
              </a:rPr>
              <a:t> slaves. Also I possessed flocks and herds larger than all who preceded me in Jerusalem.</a:t>
            </a:r>
            <a:endParaRPr lang="zh-CN" altLang="zh-CN" sz="3330" b="1" dirty="0" smtClean="0">
              <a:solidFill>
                <a:schemeClr val="tx1"/>
              </a:solidFill>
              <a:ea typeface="黑体" pitchFamily="49" charset="-122"/>
            </a:endParaRPr>
          </a:p>
          <a:p>
            <a:pPr algn="l"/>
            <a:r>
              <a:rPr lang="en-US" altLang="zh-CN" sz="3330" b="1" dirty="0" smtClean="0">
                <a:solidFill>
                  <a:schemeClr val="tx1"/>
                </a:solidFill>
                <a:ea typeface="黑体" pitchFamily="49" charset="-122"/>
              </a:rPr>
              <a:t>8</a:t>
            </a:r>
            <a:r>
              <a:rPr lang="zh-TW" altLang="en-US" sz="3330" b="1" dirty="0" smtClean="0">
                <a:solidFill>
                  <a:schemeClr val="tx1"/>
                </a:solidFill>
                <a:ea typeface="黑体" pitchFamily="49" charset="-122"/>
              </a:rPr>
              <a:t>我又為自己積蓄金銀和君王的財寶，並各省的財寶。又得唱歌的男女和世人所喜愛的物，並許多的妃嬪。</a:t>
            </a:r>
            <a:endParaRPr lang="zh-CN" altLang="zh-CN" sz="3330" b="1" dirty="0" smtClean="0">
              <a:solidFill>
                <a:schemeClr val="tx1"/>
              </a:solidFill>
              <a:ea typeface="黑体" pitchFamily="49" charset="-122"/>
            </a:endParaRPr>
          </a:p>
          <a:p>
            <a:pPr algn="l"/>
            <a:r>
              <a:rPr lang="en-US" altLang="zh-CN" sz="3330" b="1" dirty="0" smtClean="0">
                <a:solidFill>
                  <a:schemeClr val="tx1"/>
                </a:solidFill>
                <a:ea typeface="黑体" pitchFamily="49" charset="-122"/>
              </a:rPr>
              <a:t>Also, I collected for myself silver and gold and the treasure of kings and provinces. I provided for myself male and female singers and the pleasures of men--many concubines.</a:t>
            </a:r>
            <a:endParaRPr lang="zh-CN" altLang="zh-CN" sz="333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340" b="1" dirty="0" smtClean="0">
                <a:solidFill>
                  <a:schemeClr val="tx1"/>
                </a:solidFill>
                <a:ea typeface="黑体" pitchFamily="49" charset="-122"/>
              </a:rPr>
              <a:t>9</a:t>
            </a:r>
            <a:r>
              <a:rPr lang="zh-TW" altLang="en-US" sz="3340" b="1" dirty="0" smtClean="0">
                <a:solidFill>
                  <a:schemeClr val="tx1"/>
                </a:solidFill>
                <a:ea typeface="黑体" pitchFamily="49" charset="-122"/>
              </a:rPr>
              <a:t>這樣，我就日見昌盛，勝過以前在耶路撒冷的眾人。我的智慧仍然存留。</a:t>
            </a:r>
            <a:endParaRPr lang="zh-CN" altLang="zh-CN" sz="3340" b="1" dirty="0" smtClean="0">
              <a:solidFill>
                <a:schemeClr val="tx1"/>
              </a:solidFill>
              <a:ea typeface="黑体" pitchFamily="49" charset="-122"/>
            </a:endParaRPr>
          </a:p>
          <a:p>
            <a:pPr algn="l"/>
            <a:r>
              <a:rPr lang="en-US" altLang="zh-CN" sz="3340" b="1" dirty="0" smtClean="0">
                <a:solidFill>
                  <a:schemeClr val="tx1"/>
                </a:solidFill>
                <a:ea typeface="黑体" pitchFamily="49" charset="-122"/>
              </a:rPr>
              <a:t>Then I became great and increased more than all who preceded me in Jerusalem. My wisdom also stood by me.</a:t>
            </a:r>
            <a:endParaRPr lang="zh-CN" altLang="zh-CN" sz="3340" b="1" dirty="0" smtClean="0">
              <a:solidFill>
                <a:schemeClr val="tx1"/>
              </a:solidFill>
              <a:ea typeface="黑体" pitchFamily="49" charset="-122"/>
            </a:endParaRPr>
          </a:p>
          <a:p>
            <a:pPr algn="l"/>
            <a:r>
              <a:rPr lang="en-US" altLang="zh-CN" sz="3340" b="1" dirty="0" smtClean="0">
                <a:solidFill>
                  <a:schemeClr val="tx1"/>
                </a:solidFill>
                <a:ea typeface="黑体" pitchFamily="49" charset="-122"/>
              </a:rPr>
              <a:t>10</a:t>
            </a:r>
            <a:r>
              <a:rPr lang="zh-TW" altLang="en-US" sz="3340" b="1" dirty="0" smtClean="0">
                <a:solidFill>
                  <a:schemeClr val="tx1"/>
                </a:solidFill>
                <a:ea typeface="黑体" pitchFamily="49" charset="-122"/>
              </a:rPr>
              <a:t>凡我眼所求的，我沒有留下不給他的；我心所樂的，我沒有禁止不享受的；因我的心為我一切所勞碌的快樂，這就是我從勞碌中所得的分。</a:t>
            </a:r>
            <a:endParaRPr lang="zh-CN" altLang="zh-CN" sz="3340" b="1" dirty="0" smtClean="0">
              <a:solidFill>
                <a:schemeClr val="tx1"/>
              </a:solidFill>
              <a:ea typeface="黑体" pitchFamily="49" charset="-122"/>
            </a:endParaRPr>
          </a:p>
          <a:p>
            <a:pPr algn="l"/>
            <a:r>
              <a:rPr lang="en-US" altLang="zh-CN" sz="3340" b="1" dirty="0" smtClean="0">
                <a:solidFill>
                  <a:schemeClr val="tx1"/>
                </a:solidFill>
                <a:ea typeface="黑体" pitchFamily="49" charset="-122"/>
              </a:rPr>
              <a:t>All that my eyes desired I did not refuse them. I did not withhold my heart from any pleasure, for my heart was pleased because of all my labor and this was my reward for all my labor.</a:t>
            </a:r>
            <a:endParaRPr lang="zh-CN" altLang="zh-CN" sz="3340" b="1" dirty="0" smtClean="0">
              <a:solidFill>
                <a:schemeClr val="tx1"/>
              </a:solidFill>
              <a:ea typeface="黑体" pitchFamily="49" charset="-122"/>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340" b="1" dirty="0" smtClean="0">
                <a:solidFill>
                  <a:schemeClr val="tx1"/>
                </a:solidFill>
                <a:ea typeface="黑体" pitchFamily="49" charset="-122"/>
              </a:rPr>
              <a:t>[</a:t>
            </a:r>
            <a:r>
              <a:rPr lang="zh-CN" altLang="en-US" sz="3340" b="1" dirty="0" smtClean="0">
                <a:solidFill>
                  <a:schemeClr val="tx1"/>
                </a:solidFill>
                <a:ea typeface="黑体" pitchFamily="49" charset="-122"/>
              </a:rPr>
              <a:t>傳道書</a:t>
            </a:r>
            <a:r>
              <a:rPr lang="en-US" altLang="zh-CN" sz="3340" b="1" dirty="0" smtClean="0">
                <a:solidFill>
                  <a:schemeClr val="tx1"/>
                </a:solidFill>
                <a:ea typeface="黑体" pitchFamily="49" charset="-122"/>
              </a:rPr>
              <a:t>Ecclesiastes </a:t>
            </a:r>
            <a:r>
              <a:rPr lang="en-US" altLang="zh-CN" sz="3340" b="1" dirty="0" smtClean="0">
                <a:solidFill>
                  <a:schemeClr val="tx1"/>
                </a:solidFill>
                <a:ea typeface="黑体" pitchFamily="49" charset="-122"/>
              </a:rPr>
              <a:t>2</a:t>
            </a:r>
            <a:r>
              <a:rPr lang="zh-CN" altLang="zh-CN" sz="3340" b="1" dirty="0" smtClean="0">
                <a:solidFill>
                  <a:schemeClr val="tx1"/>
                </a:solidFill>
                <a:ea typeface="黑体" pitchFamily="49" charset="-122"/>
              </a:rPr>
              <a:t>：</a:t>
            </a:r>
            <a:r>
              <a:rPr lang="en-US" altLang="zh-CN" sz="3340" b="1" dirty="0" smtClean="0">
                <a:solidFill>
                  <a:schemeClr val="tx1"/>
                </a:solidFill>
                <a:ea typeface="黑体" pitchFamily="49" charset="-122"/>
              </a:rPr>
              <a:t>11] </a:t>
            </a:r>
            <a:endParaRPr lang="en-US" altLang="zh-CN" sz="3340" b="1" dirty="0" smtClean="0">
              <a:solidFill>
                <a:schemeClr val="tx1"/>
              </a:solidFill>
              <a:ea typeface="黑体" pitchFamily="49" charset="-122"/>
            </a:endParaRPr>
          </a:p>
          <a:p>
            <a:pPr algn="l"/>
            <a:r>
              <a:rPr lang="en-US" altLang="zh-CN" sz="3340" b="1" dirty="0" smtClean="0">
                <a:solidFill>
                  <a:schemeClr val="tx1"/>
                </a:solidFill>
                <a:ea typeface="黑体" pitchFamily="49" charset="-122"/>
              </a:rPr>
              <a:t>11</a:t>
            </a:r>
            <a:r>
              <a:rPr lang="zh-TW" altLang="en-US" sz="3340" b="1" dirty="0" smtClean="0">
                <a:solidFill>
                  <a:schemeClr val="tx1"/>
                </a:solidFill>
                <a:ea typeface="黑体" pitchFamily="49" charset="-122"/>
              </a:rPr>
              <a:t>後來，我察看我手所經營的一切事和我勞碌所成的功，誰知都是虛空，都是捕風，在日光之下毫無益處</a:t>
            </a:r>
            <a:r>
              <a:rPr lang="en-US" altLang="zh-CN" sz="3340" b="1" dirty="0" smtClean="0">
                <a:solidFill>
                  <a:schemeClr val="tx1"/>
                </a:solidFill>
                <a:ea typeface="黑体" pitchFamily="49" charset="-122"/>
              </a:rPr>
              <a:t>!</a:t>
            </a:r>
            <a:endParaRPr lang="zh-CN" altLang="zh-CN" sz="3340" b="1" dirty="0" smtClean="0">
              <a:solidFill>
                <a:schemeClr val="tx1"/>
              </a:solidFill>
              <a:ea typeface="黑体" pitchFamily="49" charset="-122"/>
            </a:endParaRPr>
          </a:p>
          <a:p>
            <a:pPr algn="l"/>
            <a:r>
              <a:rPr lang="en-US" altLang="zh-CN" sz="3340" b="1" dirty="0" smtClean="0">
                <a:solidFill>
                  <a:schemeClr val="tx1"/>
                </a:solidFill>
                <a:ea typeface="黑体" pitchFamily="49" charset="-122"/>
              </a:rPr>
              <a:t>Thus I considered all my activities which my hands had done and the labor which I had exerted, and behold all was vanity and striving after wind and there was no profit under the sun.</a:t>
            </a:r>
            <a:endParaRPr lang="zh-CN" altLang="zh-CN" sz="334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340" b="1" dirty="0" smtClean="0">
                <a:solidFill>
                  <a:schemeClr val="tx1"/>
                </a:solidFill>
                <a:ea typeface="黑体" pitchFamily="49" charset="-122"/>
              </a:rPr>
              <a:t>[</a:t>
            </a:r>
            <a:r>
              <a:rPr lang="zh-CN" altLang="en-US" sz="3340" b="1" dirty="0" smtClean="0">
                <a:solidFill>
                  <a:schemeClr val="tx1"/>
                </a:solidFill>
                <a:ea typeface="黑体" pitchFamily="49" charset="-122"/>
              </a:rPr>
              <a:t>傳道書</a:t>
            </a:r>
            <a:r>
              <a:rPr lang="en-US" altLang="zh-CN" sz="3340" b="1" dirty="0" smtClean="0">
                <a:solidFill>
                  <a:schemeClr val="tx1"/>
                </a:solidFill>
                <a:ea typeface="黑体" pitchFamily="49" charset="-122"/>
              </a:rPr>
              <a:t>Ecclesiastes </a:t>
            </a:r>
            <a:r>
              <a:rPr lang="en-US" altLang="zh-CN" sz="3340" b="1" dirty="0" smtClean="0">
                <a:solidFill>
                  <a:schemeClr val="tx1"/>
                </a:solidFill>
                <a:ea typeface="黑体" pitchFamily="49" charset="-122"/>
              </a:rPr>
              <a:t>1</a:t>
            </a:r>
            <a:r>
              <a:rPr lang="zh-CN" altLang="zh-CN" sz="3340" b="1" dirty="0" smtClean="0">
                <a:solidFill>
                  <a:schemeClr val="tx1"/>
                </a:solidFill>
                <a:ea typeface="黑体" pitchFamily="49" charset="-122"/>
              </a:rPr>
              <a:t>：</a:t>
            </a:r>
            <a:r>
              <a:rPr lang="en-US" altLang="zh-CN" sz="3340" b="1" dirty="0" smtClean="0">
                <a:solidFill>
                  <a:schemeClr val="tx1"/>
                </a:solidFill>
                <a:ea typeface="黑体" pitchFamily="49" charset="-122"/>
              </a:rPr>
              <a:t>16]</a:t>
            </a:r>
          </a:p>
          <a:p>
            <a:pPr algn="l"/>
            <a:r>
              <a:rPr lang="zh-TW" altLang="en-US" sz="3340" b="1" dirty="0" smtClean="0">
                <a:solidFill>
                  <a:schemeClr val="tx1"/>
                </a:solidFill>
                <a:ea typeface="黑体" pitchFamily="49" charset="-122"/>
              </a:rPr>
              <a:t>我心裡議論說，我得了大智慧，勝過我以前在耶路撒冷的眾人，而且我心中多經歷智慧和知識的事。</a:t>
            </a:r>
            <a:endParaRPr lang="zh-CN" altLang="zh-CN" sz="3340" b="1" dirty="0" smtClean="0">
              <a:solidFill>
                <a:schemeClr val="tx1"/>
              </a:solidFill>
              <a:ea typeface="黑体" pitchFamily="49" charset="-122"/>
            </a:endParaRPr>
          </a:p>
          <a:p>
            <a:pPr algn="l"/>
            <a:r>
              <a:rPr lang="en-US" altLang="zh-CN" sz="3340" b="1" dirty="0" smtClean="0">
                <a:solidFill>
                  <a:schemeClr val="tx1"/>
                </a:solidFill>
                <a:ea typeface="黑体" pitchFamily="49" charset="-122"/>
              </a:rPr>
              <a:t>I said to myself, "Behold, I have magnified and increased wisdom more than all who were over Jerusalem before me; and my mind has observed a wealth of wisdom and knowledge."</a:t>
            </a:r>
            <a:endParaRPr lang="zh-CN" altLang="zh-CN" sz="334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340" b="1" dirty="0" smtClean="0">
                <a:solidFill>
                  <a:schemeClr val="tx1"/>
                </a:solidFill>
                <a:ea typeface="黑体" pitchFamily="49" charset="-122"/>
              </a:rPr>
              <a:t>[</a:t>
            </a:r>
            <a:r>
              <a:rPr lang="zh-CN" altLang="en-US" sz="3340" b="1" dirty="0" smtClean="0">
                <a:solidFill>
                  <a:schemeClr val="tx1"/>
                </a:solidFill>
                <a:ea typeface="黑体" pitchFamily="49" charset="-122"/>
              </a:rPr>
              <a:t>傳道書</a:t>
            </a:r>
            <a:r>
              <a:rPr lang="en-US" altLang="zh-CN" sz="3340" b="1" dirty="0" smtClean="0">
                <a:solidFill>
                  <a:schemeClr val="tx1"/>
                </a:solidFill>
                <a:ea typeface="黑体" pitchFamily="49" charset="-122"/>
              </a:rPr>
              <a:t>Ecclesiastes </a:t>
            </a:r>
            <a:r>
              <a:rPr lang="en-US" altLang="zh-CN" sz="3340" b="1" dirty="0" smtClean="0">
                <a:solidFill>
                  <a:schemeClr val="tx1"/>
                </a:solidFill>
                <a:ea typeface="黑体" pitchFamily="49" charset="-122"/>
              </a:rPr>
              <a:t>1</a:t>
            </a:r>
            <a:r>
              <a:rPr lang="zh-CN" altLang="zh-CN" sz="3340" b="1" dirty="0" smtClean="0">
                <a:solidFill>
                  <a:schemeClr val="tx1"/>
                </a:solidFill>
                <a:ea typeface="黑体" pitchFamily="49" charset="-122"/>
              </a:rPr>
              <a:t>：</a:t>
            </a:r>
            <a:r>
              <a:rPr lang="en-US" altLang="zh-CN" sz="3340" b="1" dirty="0" smtClean="0">
                <a:solidFill>
                  <a:schemeClr val="tx1"/>
                </a:solidFill>
                <a:ea typeface="黑体" pitchFamily="49" charset="-122"/>
              </a:rPr>
              <a:t>17-18]</a:t>
            </a:r>
          </a:p>
          <a:p>
            <a:pPr algn="l"/>
            <a:r>
              <a:rPr lang="zh-TW" altLang="en-US" sz="3340" b="1" dirty="0" smtClean="0">
                <a:solidFill>
                  <a:schemeClr val="tx1"/>
                </a:solidFill>
                <a:ea typeface="黑体" pitchFamily="49" charset="-122"/>
              </a:rPr>
              <a:t>我又專心察明智慧、狂妄和愚昧，乃知這也是捕風。因為多有智慧，就多有愁煩；加增知識的，就加增憂傷。</a:t>
            </a:r>
            <a:endParaRPr lang="zh-CN" altLang="zh-CN" sz="3340" b="1" dirty="0" smtClean="0">
              <a:solidFill>
                <a:schemeClr val="tx1"/>
              </a:solidFill>
              <a:ea typeface="黑体" pitchFamily="49" charset="-122"/>
            </a:endParaRPr>
          </a:p>
          <a:p>
            <a:pPr algn="l"/>
            <a:r>
              <a:rPr lang="en-US" altLang="zh-CN" sz="3340" b="1" dirty="0" smtClean="0">
                <a:solidFill>
                  <a:schemeClr val="tx1"/>
                </a:solidFill>
                <a:ea typeface="黑体" pitchFamily="49" charset="-122"/>
              </a:rPr>
              <a:t>And I set my mind to know wisdom and to know madness and folly; I realized that this also is striving after wind. Because in much wisdom there is much grief, and increasing knowledge results in increasing pain.</a:t>
            </a:r>
            <a:endParaRPr lang="zh-CN" altLang="zh-CN" sz="3340" b="1" dirty="0" smtClean="0">
              <a:solidFill>
                <a:schemeClr val="tx1"/>
              </a:solidFill>
              <a:ea typeface="黑体" pitchFamily="49" charset="-122"/>
            </a:endParaRPr>
          </a:p>
          <a:p>
            <a:pPr algn="l"/>
            <a:endParaRPr lang="zh-CN" altLang="zh-CN" sz="3340" b="1" dirty="0" smtClean="0">
              <a:solidFill>
                <a:schemeClr val="tx1"/>
              </a:solidFill>
              <a:ea typeface="黑体" pitchFamily="49"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2809</TotalTime>
  <Words>1603</Words>
  <Application>Microsoft Office PowerPoint</Application>
  <PresentationFormat>全屏显示(4:3)</PresentationFormat>
  <Paragraphs>90</Paragraphs>
  <Slides>18</Slides>
  <Notes>18</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214</cp:revision>
  <dcterms:created xsi:type="dcterms:W3CDTF">2014-02-25T17:54:08Z</dcterms:created>
  <dcterms:modified xsi:type="dcterms:W3CDTF">2015-03-08T05:39:46Z</dcterms:modified>
</cp:coreProperties>
</file>