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7" r:id="rId4"/>
    <p:sldId id="258" r:id="rId5"/>
    <p:sldId id="278" r:id="rId6"/>
    <p:sldId id="259" r:id="rId7"/>
    <p:sldId id="288" r:id="rId8"/>
    <p:sldId id="289" r:id="rId9"/>
    <p:sldId id="290" r:id="rId10"/>
    <p:sldId id="295" r:id="rId11"/>
    <p:sldId id="280" r:id="rId12"/>
    <p:sldId id="287" r:id="rId13"/>
    <p:sldId id="296" r:id="rId14"/>
    <p:sldId id="291" r:id="rId15"/>
    <p:sldId id="292" r:id="rId16"/>
    <p:sldId id="297" r:id="rId17"/>
    <p:sldId id="260" r:id="rId18"/>
    <p:sldId id="286" r:id="rId19"/>
    <p:sldId id="293" r:id="rId20"/>
    <p:sldId id="29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580" autoAdjust="0"/>
    <p:restoredTop sz="99527" autoAdjust="0"/>
  </p:normalViewPr>
  <p:slideViewPr>
    <p:cSldViewPr>
      <p:cViewPr varScale="1">
        <p:scale>
          <a:sx n="68" d="100"/>
          <a:sy n="68" d="100"/>
        </p:scale>
        <p:origin x="120"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5DAC572-4551-4955-A0FA-D241D8769DD4}" type="datetimeFigureOut">
              <a:rPr lang="en-US" smtClean="0"/>
              <a:pPr/>
              <a:t>11/7/2015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560234D-9B25-487A-8009-6D56A986E3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DAC572-4551-4955-A0FA-D241D8769DD4}" type="datetimeFigureOut">
              <a:rPr lang="en-US" smtClean="0"/>
              <a:pPr/>
              <a:t>11/7/2015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60234D-9B25-487A-8009-6D56A986E3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DAC572-4551-4955-A0FA-D241D8769DD4}" type="datetimeFigureOut">
              <a:rPr lang="en-US" smtClean="0"/>
              <a:pPr/>
              <a:t>11/7/2015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60234D-9B25-487A-8009-6D56A986E3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DAC572-4551-4955-A0FA-D241D8769DD4}" type="datetimeFigureOut">
              <a:rPr lang="en-US" smtClean="0"/>
              <a:pPr/>
              <a:t>11/7/2015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60234D-9B25-487A-8009-6D56A986E300}"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5DAC572-4551-4955-A0FA-D241D8769DD4}" type="datetimeFigureOut">
              <a:rPr lang="en-US" smtClean="0"/>
              <a:pPr/>
              <a:t>11/7/2015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60234D-9B25-487A-8009-6D56A986E300}"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DAC572-4551-4955-A0FA-D241D8769DD4}" type="datetimeFigureOut">
              <a:rPr lang="en-US" smtClean="0"/>
              <a:pPr/>
              <a:t>11/7/2015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60234D-9B25-487A-8009-6D56A986E300}"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DAC572-4551-4955-A0FA-D241D8769DD4}" type="datetimeFigureOut">
              <a:rPr lang="en-US" smtClean="0"/>
              <a:pPr/>
              <a:t>11/7/2015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560234D-9B25-487A-8009-6D56A986E30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5DAC572-4551-4955-A0FA-D241D8769DD4}" type="datetimeFigureOut">
              <a:rPr lang="en-US" smtClean="0"/>
              <a:pPr/>
              <a:t>11/7/2015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560234D-9B25-487A-8009-6D56A986E300}"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5DAC572-4551-4955-A0FA-D241D8769DD4}" type="datetimeFigureOut">
              <a:rPr lang="en-US" smtClean="0"/>
              <a:pPr/>
              <a:t>11/7/2015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560234D-9B25-487A-8009-6D56A986E3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5DAC572-4551-4955-A0FA-D241D8769DD4}" type="datetimeFigureOut">
              <a:rPr lang="en-US" smtClean="0"/>
              <a:pPr/>
              <a:t>11/7/2015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60234D-9B25-487A-8009-6D56A986E300}"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5DAC572-4551-4955-A0FA-D241D8769DD4}" type="datetimeFigureOut">
              <a:rPr lang="en-US" smtClean="0"/>
              <a:pPr/>
              <a:t>11/7/2015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560234D-9B25-487A-8009-6D56A986E30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5DAC572-4551-4955-A0FA-D241D8769DD4}" type="datetimeFigureOut">
              <a:rPr lang="en-US" smtClean="0"/>
              <a:pPr/>
              <a:t>11/7/2015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560234D-9B25-487A-8009-6D56A986E3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zh-CN" altLang="en-US" dirty="0" smtClean="0">
                <a:latin typeface="新宋体" pitchFamily="49" charset="-122"/>
                <a:ea typeface="新宋体" pitchFamily="49" charset="-122"/>
              </a:rPr>
              <a:t>不要論斷</a:t>
            </a:r>
            <a:endParaRPr lang="en-US" dirty="0">
              <a:latin typeface="新宋体" pitchFamily="49" charset="-122"/>
              <a:ea typeface="新宋体" pitchFamily="49" charset="-122"/>
            </a:endParaRPr>
          </a:p>
        </p:txBody>
      </p:sp>
      <p:sp>
        <p:nvSpPr>
          <p:cNvPr id="3" name="Subtitle 2"/>
          <p:cNvSpPr>
            <a:spLocks noGrp="1"/>
          </p:cNvSpPr>
          <p:nvPr>
            <p:ph type="subTitle" idx="1"/>
          </p:nvPr>
        </p:nvSpPr>
        <p:spPr/>
        <p:txBody>
          <a:bodyPr/>
          <a:lstStyle/>
          <a:p>
            <a:r>
              <a:rPr lang="zh-CN" altLang="en-US" dirty="0" smtClean="0">
                <a:latin typeface="新宋体" pitchFamily="49" charset="-122"/>
                <a:ea typeface="新宋体" pitchFamily="49" charset="-122"/>
              </a:rPr>
              <a:t>馬太福音</a:t>
            </a:r>
            <a:r>
              <a:rPr lang="en-US" altLang="zh-CN" dirty="0" smtClean="0">
                <a:latin typeface="新宋体" pitchFamily="49" charset="-122"/>
                <a:ea typeface="新宋体" pitchFamily="49" charset="-122"/>
              </a:rPr>
              <a:t>7</a:t>
            </a:r>
            <a:r>
              <a:rPr lang="zh-CN" altLang="en-US" dirty="0" smtClean="0"/>
              <a:t>：</a:t>
            </a:r>
            <a:r>
              <a:rPr lang="en-US" altLang="zh-CN" dirty="0" smtClean="0"/>
              <a:t>1-5</a:t>
            </a:r>
            <a:endParaRPr lang="en-US" dirty="0"/>
          </a:p>
        </p:txBody>
      </p:sp>
    </p:spTree>
    <p:extLst>
      <p:ext uri="{BB962C8B-B14F-4D97-AF65-F5344CB8AC3E}">
        <p14:creationId xmlns:p14="http://schemas.microsoft.com/office/powerpoint/2010/main" val="2168259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a:bodyPr>
          <a:lstStyle/>
          <a:p>
            <a:r>
              <a:rPr lang="zh-CN" altLang="en-US" sz="2800" dirty="0" smtClean="0">
                <a:latin typeface="新宋体" pitchFamily="49" charset="-122"/>
                <a:ea typeface="新宋体" pitchFamily="49" charset="-122"/>
              </a:rPr>
              <a:t>耶和華不像人看人，人是看外貌。耶和華是看内心。</a:t>
            </a:r>
            <a:endParaRPr lang="en-US" altLang="zh-CN" sz="2800" dirty="0" smtClean="0">
              <a:latin typeface="新宋体" pitchFamily="49" charset="-122"/>
              <a:ea typeface="新宋体" pitchFamily="49" charset="-122"/>
            </a:endParaRPr>
          </a:p>
          <a:p>
            <a:endParaRPr lang="en-US" sz="2800" dirty="0"/>
          </a:p>
          <a:p>
            <a:r>
              <a:rPr lang="en-US" altLang="zh-CN" sz="2800" dirty="0" smtClean="0"/>
              <a:t>The LORD does not look at the things people look at. People look at the outward appearance, but the LORD looks at the heart</a:t>
            </a:r>
            <a:r>
              <a:rPr lang="en-US" sz="2800" dirty="0" smtClean="0"/>
              <a:t>.</a:t>
            </a:r>
            <a:endParaRPr lang="en-US" sz="2800" dirty="0"/>
          </a:p>
        </p:txBody>
      </p:sp>
      <p:sp>
        <p:nvSpPr>
          <p:cNvPr id="3" name="Title 2"/>
          <p:cNvSpPr>
            <a:spLocks noGrp="1"/>
          </p:cNvSpPr>
          <p:nvPr>
            <p:ph type="title"/>
          </p:nvPr>
        </p:nvSpPr>
        <p:spPr/>
        <p:txBody>
          <a:bodyPr>
            <a:normAutofit/>
          </a:bodyPr>
          <a:lstStyle/>
          <a:p>
            <a:r>
              <a:rPr lang="zh-CN" altLang="en-US" dirty="0" smtClean="0"/>
              <a:t>撒母耳記上</a:t>
            </a:r>
            <a:r>
              <a:rPr lang="en-US" altLang="zh-CN" dirty="0" smtClean="0"/>
              <a:t>(1 Samuel) 16</a:t>
            </a:r>
            <a:r>
              <a:rPr lang="zh-CN" altLang="en-US" dirty="0" smtClean="0"/>
              <a:t>：</a:t>
            </a:r>
            <a:r>
              <a:rPr lang="en-US" altLang="zh-CN" dirty="0" smtClean="0"/>
              <a:t>7b</a:t>
            </a:r>
            <a:endParaRPr lang="en-US" dirty="0"/>
          </a:p>
        </p:txBody>
      </p:sp>
    </p:spTree>
    <p:extLst>
      <p:ext uri="{BB962C8B-B14F-4D97-AF65-F5344CB8AC3E}">
        <p14:creationId xmlns:p14="http://schemas.microsoft.com/office/powerpoint/2010/main" val="4045956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a:bodyPr>
          <a:lstStyle/>
          <a:p>
            <a:r>
              <a:rPr lang="zh-CN" altLang="en-US" sz="2800" dirty="0" smtClean="0">
                <a:latin typeface="新宋体" pitchFamily="49" charset="-122"/>
                <a:ea typeface="新宋体" pitchFamily="49" charset="-122"/>
              </a:rPr>
              <a:t>凡事包容。凡事</a:t>
            </a:r>
            <a:r>
              <a:rPr lang="zh-CN" altLang="en-US" sz="2800" b="1" dirty="0" smtClean="0">
                <a:solidFill>
                  <a:srgbClr val="FF0000"/>
                </a:solidFill>
                <a:latin typeface="新宋体" pitchFamily="49" charset="-122"/>
                <a:ea typeface="新宋体" pitchFamily="49" charset="-122"/>
              </a:rPr>
              <a:t>相信</a:t>
            </a:r>
            <a:r>
              <a:rPr lang="zh-CN" altLang="en-US" sz="2800" dirty="0" smtClean="0">
                <a:latin typeface="新宋体" pitchFamily="49" charset="-122"/>
                <a:ea typeface="新宋体" pitchFamily="49" charset="-122"/>
              </a:rPr>
              <a:t>。凡事盼望。凡事忍耐。</a:t>
            </a:r>
            <a:endParaRPr lang="en-US" altLang="zh-CN" sz="2800" dirty="0" smtClean="0">
              <a:latin typeface="新宋体" pitchFamily="49" charset="-122"/>
              <a:ea typeface="新宋体" pitchFamily="49" charset="-122"/>
            </a:endParaRPr>
          </a:p>
          <a:p>
            <a:endParaRPr lang="en-US" sz="2800" dirty="0"/>
          </a:p>
          <a:p>
            <a:r>
              <a:rPr lang="en-US" sz="2800" dirty="0" smtClean="0"/>
              <a:t>It always protects, always </a:t>
            </a:r>
            <a:r>
              <a:rPr lang="en-US" sz="2800" b="1" dirty="0" smtClean="0">
                <a:solidFill>
                  <a:srgbClr val="FF0000"/>
                </a:solidFill>
              </a:rPr>
              <a:t>trusts</a:t>
            </a:r>
            <a:r>
              <a:rPr lang="en-US" sz="2800" dirty="0" smtClean="0"/>
              <a:t>, always hopes, always perseveres.</a:t>
            </a:r>
            <a:endParaRPr lang="en-US" sz="2800" dirty="0"/>
          </a:p>
        </p:txBody>
      </p:sp>
      <p:sp>
        <p:nvSpPr>
          <p:cNvPr id="3" name="Title 2"/>
          <p:cNvSpPr>
            <a:spLocks noGrp="1"/>
          </p:cNvSpPr>
          <p:nvPr>
            <p:ph type="title"/>
          </p:nvPr>
        </p:nvSpPr>
        <p:spPr/>
        <p:txBody>
          <a:bodyPr/>
          <a:lstStyle/>
          <a:p>
            <a:r>
              <a:rPr lang="zh-CN" altLang="en-US" dirty="0" smtClean="0"/>
              <a:t>哥林多前書</a:t>
            </a:r>
            <a:r>
              <a:rPr lang="en-US" altLang="zh-CN" dirty="0" smtClean="0"/>
              <a:t>(1 Corinthians) 13</a:t>
            </a:r>
            <a:r>
              <a:rPr lang="zh-CN" altLang="en-US" dirty="0" smtClean="0"/>
              <a:t>：</a:t>
            </a:r>
            <a:r>
              <a:rPr lang="en-US" altLang="zh-CN" dirty="0" smtClean="0"/>
              <a:t>7</a:t>
            </a:r>
            <a:endParaRPr lang="en-US" dirty="0"/>
          </a:p>
        </p:txBody>
      </p:sp>
    </p:spTree>
    <p:extLst>
      <p:ext uri="{BB962C8B-B14F-4D97-AF65-F5344CB8AC3E}">
        <p14:creationId xmlns:p14="http://schemas.microsoft.com/office/powerpoint/2010/main" val="4045956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fontScale="92500" lnSpcReduction="10000"/>
          </a:bodyPr>
          <a:lstStyle/>
          <a:p>
            <a:r>
              <a:rPr lang="en-US" altLang="zh-CN" baseline="30000" dirty="0" smtClean="0">
                <a:latin typeface="新宋体" pitchFamily="49" charset="-122"/>
                <a:ea typeface="新宋体" pitchFamily="49" charset="-122"/>
              </a:rPr>
              <a:t>11</a:t>
            </a:r>
            <a:r>
              <a:rPr lang="zh-TW" altLang="en-US" dirty="0" smtClean="0">
                <a:latin typeface="新宋体" pitchFamily="49" charset="-122"/>
                <a:ea typeface="新宋体" pitchFamily="49" charset="-122"/>
              </a:rPr>
              <a:t> 弟兄們</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你們不可彼此批評</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人若批評弟兄</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論斷弟兄</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就是批評律法</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論斷律法</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你若論斷律法</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就不是遵行律法</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乃是判斷人的。</a:t>
            </a:r>
            <a:r>
              <a:rPr lang="en-US" altLang="zh-CN" baseline="30000" dirty="0" smtClean="0">
                <a:latin typeface="新宋体" pitchFamily="49" charset="-122"/>
                <a:ea typeface="新宋体" pitchFamily="49" charset="-122"/>
              </a:rPr>
              <a:t>12</a:t>
            </a:r>
            <a:r>
              <a:rPr lang="zh-TW" altLang="en-US" dirty="0" smtClean="0">
                <a:latin typeface="新宋体" pitchFamily="49" charset="-122"/>
                <a:ea typeface="新宋体" pitchFamily="49" charset="-122"/>
              </a:rPr>
              <a:t> 設立律法和判斷人的</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只有一位</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就是那能救人也能滅人的</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你是誰</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竟敢論斷別人呢</a:t>
            </a:r>
            <a:r>
              <a:rPr lang="en-US" altLang="zh-TW" dirty="0" smtClean="0">
                <a:latin typeface="新宋体" pitchFamily="49" charset="-122"/>
                <a:ea typeface="新宋体" pitchFamily="49" charset="-122"/>
              </a:rPr>
              <a:t>?</a:t>
            </a:r>
          </a:p>
          <a:p>
            <a:endParaRPr lang="en-US" dirty="0"/>
          </a:p>
          <a:p>
            <a:r>
              <a:rPr lang="en-US" b="1" baseline="30000" dirty="0" smtClean="0"/>
              <a:t>11 </a:t>
            </a:r>
            <a:r>
              <a:rPr lang="en-US" dirty="0" smtClean="0"/>
              <a:t>Brothers and sisters, do not slander one another. Anyone who speaks against a brother or sister or judges them speaks against the law and judges it. When you judge the law, you are not keeping it, but sitting in judgment on it.</a:t>
            </a:r>
            <a:r>
              <a:rPr lang="en-US" b="1" baseline="30000" dirty="0" smtClean="0"/>
              <a:t>12 </a:t>
            </a:r>
            <a:r>
              <a:rPr lang="en-US" dirty="0" smtClean="0"/>
              <a:t>There is only one Lawgiver and Judge, the one who is able to save and destroy. But you—who are you to judge your neighbor?</a:t>
            </a:r>
          </a:p>
        </p:txBody>
      </p:sp>
      <p:sp>
        <p:nvSpPr>
          <p:cNvPr id="3" name="Title 2"/>
          <p:cNvSpPr>
            <a:spLocks noGrp="1"/>
          </p:cNvSpPr>
          <p:nvPr>
            <p:ph type="title"/>
          </p:nvPr>
        </p:nvSpPr>
        <p:spPr/>
        <p:txBody>
          <a:bodyPr/>
          <a:lstStyle/>
          <a:p>
            <a:r>
              <a:rPr lang="zh-CN" altLang="en-US" dirty="0" smtClean="0"/>
              <a:t>雅各書</a:t>
            </a:r>
            <a:r>
              <a:rPr lang="en-US" altLang="zh-CN" dirty="0" smtClean="0"/>
              <a:t>(James) 4</a:t>
            </a:r>
            <a:r>
              <a:rPr lang="zh-CN" altLang="en-US" dirty="0" smtClean="0"/>
              <a:t>：</a:t>
            </a:r>
            <a:r>
              <a:rPr lang="en-US" altLang="zh-CN" dirty="0" smtClean="0"/>
              <a:t>11-12</a:t>
            </a:r>
            <a:endParaRPr lang="en-US" dirty="0"/>
          </a:p>
        </p:txBody>
      </p:sp>
    </p:spTree>
    <p:extLst>
      <p:ext uri="{BB962C8B-B14F-4D97-AF65-F5344CB8AC3E}">
        <p14:creationId xmlns:p14="http://schemas.microsoft.com/office/powerpoint/2010/main" val="19421740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a:bodyPr>
          <a:lstStyle/>
          <a:p>
            <a:r>
              <a:rPr lang="en-US" altLang="zh-CN" baseline="30000" dirty="0" smtClean="0">
                <a:latin typeface="新宋体" pitchFamily="49" charset="-122"/>
                <a:ea typeface="新宋体" pitchFamily="49" charset="-122"/>
              </a:rPr>
              <a:t>2</a:t>
            </a:r>
            <a:r>
              <a:rPr lang="zh-TW" altLang="en-US" dirty="0" smtClean="0">
                <a:latin typeface="新宋体" pitchFamily="49" charset="-122"/>
                <a:ea typeface="新宋体" pitchFamily="49" charset="-122"/>
              </a:rPr>
              <a:t> 因為你們怎樣論斷人</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也必怎樣被論斷</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你們用甚麼量器量給人</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也必用甚麼量器量給你們</a:t>
            </a:r>
            <a:r>
              <a:rPr lang="zh-CN" altLang="en-US" dirty="0" smtClean="0">
                <a:latin typeface="新宋体" pitchFamily="49" charset="-122"/>
                <a:ea typeface="新宋体" pitchFamily="49" charset="-122"/>
              </a:rPr>
              <a:t>。</a:t>
            </a:r>
            <a:r>
              <a:rPr lang="en-US" altLang="zh-CN" baseline="30000" dirty="0" smtClean="0">
                <a:latin typeface="新宋体" pitchFamily="49" charset="-122"/>
                <a:ea typeface="新宋体" pitchFamily="49" charset="-122"/>
              </a:rPr>
              <a:t>3</a:t>
            </a:r>
            <a:r>
              <a:rPr lang="zh-TW" altLang="en-US" dirty="0" smtClean="0">
                <a:latin typeface="新宋体" pitchFamily="49" charset="-122"/>
                <a:ea typeface="新宋体" pitchFamily="49" charset="-122"/>
              </a:rPr>
              <a:t> 為甚麼看見你弟兄眼中有剌</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卻不想自己眼中有梁木呢</a:t>
            </a:r>
            <a:r>
              <a:rPr lang="zh-CN" altLang="en-US" dirty="0" smtClean="0">
                <a:latin typeface="新宋体" pitchFamily="49" charset="-122"/>
                <a:ea typeface="新宋体" pitchFamily="49" charset="-122"/>
              </a:rPr>
              <a:t>？</a:t>
            </a:r>
            <a:endParaRPr lang="en-US" altLang="zh-TW" dirty="0" smtClean="0">
              <a:latin typeface="新宋体" pitchFamily="49" charset="-122"/>
              <a:ea typeface="新宋体" pitchFamily="49" charset="-122"/>
            </a:endParaRPr>
          </a:p>
          <a:p>
            <a:endParaRPr lang="en-US" sz="2000" dirty="0"/>
          </a:p>
          <a:p>
            <a:r>
              <a:rPr lang="en-US" b="1" baseline="30000" dirty="0" smtClean="0"/>
              <a:t>2 </a:t>
            </a:r>
            <a:r>
              <a:rPr lang="en-US" dirty="0" smtClean="0"/>
              <a:t>For in the same way you judge others, you will be judged, and with the measure you use, it will be measured to you.</a:t>
            </a:r>
            <a:r>
              <a:rPr lang="zh-CN" altLang="en-US" dirty="0" smtClean="0"/>
              <a:t> </a:t>
            </a:r>
            <a:r>
              <a:rPr lang="en-US" b="1" baseline="30000" dirty="0" smtClean="0"/>
              <a:t>3 </a:t>
            </a:r>
            <a:r>
              <a:rPr lang="en-US" dirty="0" smtClean="0"/>
              <a:t>Why do you look at the speck of sawdust in your brother’s eye and pay no attention to the plank in your own eye?</a:t>
            </a:r>
            <a:endParaRPr lang="en-US" dirty="0"/>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馬太福音</a:t>
            </a:r>
            <a:r>
              <a:rPr lang="en-US" altLang="zh-CN" dirty="0" smtClean="0"/>
              <a:t>(Matthew) 7</a:t>
            </a:r>
            <a:r>
              <a:rPr lang="zh-CN" altLang="en-US" dirty="0" smtClean="0"/>
              <a:t>：</a:t>
            </a:r>
            <a:r>
              <a:rPr lang="en-US" altLang="zh-CN" dirty="0" smtClean="0"/>
              <a:t>2-3</a:t>
            </a:r>
            <a:endParaRPr lang="en-US" dirty="0"/>
          </a:p>
        </p:txBody>
      </p:sp>
    </p:spTree>
    <p:extLst>
      <p:ext uri="{BB962C8B-B14F-4D97-AF65-F5344CB8AC3E}">
        <p14:creationId xmlns:p14="http://schemas.microsoft.com/office/powerpoint/2010/main" val="965959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839200" cy="4767072"/>
          </a:xfrm>
        </p:spPr>
        <p:txBody>
          <a:bodyPr>
            <a:normAutofit fontScale="92500" lnSpcReduction="20000"/>
          </a:bodyPr>
          <a:lstStyle/>
          <a:p>
            <a:r>
              <a:rPr lang="en-US" altLang="zh-CN" baseline="30000" dirty="0" smtClean="0">
                <a:latin typeface="NSimSun" panose="02010609030101010101" pitchFamily="49" charset="-122"/>
                <a:ea typeface="NSimSun" panose="02010609030101010101" pitchFamily="49" charset="-122"/>
              </a:rPr>
              <a:t>1</a:t>
            </a:r>
            <a:r>
              <a:rPr lang="zh-TW" altLang="en-US" dirty="0" smtClean="0">
                <a:latin typeface="NSimSun" panose="02010609030101010101" pitchFamily="49" charset="-122"/>
                <a:ea typeface="NSimSun" panose="02010609030101010101" pitchFamily="49" charset="-122"/>
              </a:rPr>
              <a:t> </a:t>
            </a:r>
            <a:r>
              <a:rPr lang="zh-TW" altLang="en-US" dirty="0">
                <a:latin typeface="NSimSun" panose="02010609030101010101" pitchFamily="49" charset="-122"/>
                <a:ea typeface="NSimSun" panose="02010609030101010101" pitchFamily="49" charset="-122"/>
              </a:rPr>
              <a:t>神</a:t>
            </a:r>
            <a:r>
              <a:rPr lang="zh-TW" altLang="en-US" dirty="0" smtClean="0">
                <a:latin typeface="NSimSun" panose="02010609030101010101" pitchFamily="49" charset="-122"/>
                <a:ea typeface="NSimSun" panose="02010609030101010101" pitchFamily="49" charset="-122"/>
              </a:rPr>
              <a:t>阿</a:t>
            </a:r>
            <a:r>
              <a:rPr lang="zh-CN" altLang="en-US" dirty="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求</a:t>
            </a:r>
            <a:r>
              <a:rPr lang="zh-TW" altLang="en-US" dirty="0">
                <a:latin typeface="NSimSun" panose="02010609030101010101" pitchFamily="49" charset="-122"/>
                <a:ea typeface="NSimSun" panose="02010609030101010101" pitchFamily="49" charset="-122"/>
              </a:rPr>
              <a:t>你按你的慈愛憐恤</a:t>
            </a:r>
            <a:r>
              <a:rPr lang="zh-TW" altLang="en-US" dirty="0" smtClean="0">
                <a:latin typeface="NSimSun" panose="02010609030101010101" pitchFamily="49" charset="-122"/>
                <a:ea typeface="NSimSun" panose="02010609030101010101" pitchFamily="49" charset="-122"/>
              </a:rPr>
              <a:t>我</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按</a:t>
            </a:r>
            <a:r>
              <a:rPr lang="zh-TW" altLang="en-US" dirty="0">
                <a:latin typeface="NSimSun" panose="02010609030101010101" pitchFamily="49" charset="-122"/>
                <a:ea typeface="NSimSun" panose="02010609030101010101" pitchFamily="49" charset="-122"/>
              </a:rPr>
              <a:t>你豐盛的慈悲塗抹我的過</a:t>
            </a:r>
            <a:r>
              <a:rPr lang="zh-TW" altLang="en-US" dirty="0" smtClean="0">
                <a:latin typeface="NSimSun" panose="02010609030101010101" pitchFamily="49" charset="-122"/>
                <a:ea typeface="NSimSun" panose="02010609030101010101" pitchFamily="49" charset="-122"/>
              </a:rPr>
              <a:t>犯</a:t>
            </a:r>
            <a:r>
              <a:rPr lang="zh-CN" altLang="en-US" dirty="0" smtClean="0">
                <a:latin typeface="NSimSun" panose="02010609030101010101" pitchFamily="49" charset="-122"/>
                <a:ea typeface="NSimSun" panose="02010609030101010101" pitchFamily="49" charset="-122"/>
              </a:rPr>
              <a:t>。</a:t>
            </a:r>
            <a:endParaRPr lang="en-US" altLang="zh-CN" dirty="0" smtClean="0">
              <a:latin typeface="NSimSun" panose="02010609030101010101" pitchFamily="49" charset="-122"/>
              <a:ea typeface="NSimSun" panose="02010609030101010101" pitchFamily="49" charset="-122"/>
            </a:endParaRPr>
          </a:p>
          <a:p>
            <a:r>
              <a:rPr lang="en-US" altLang="zh-CN" baseline="30000" dirty="0" smtClean="0">
                <a:latin typeface="NSimSun" panose="02010609030101010101" pitchFamily="49" charset="-122"/>
                <a:ea typeface="NSimSun" panose="02010609030101010101" pitchFamily="49" charset="-122"/>
              </a:rPr>
              <a:t>12</a:t>
            </a:r>
            <a:r>
              <a:rPr lang="en-US" altLang="zh-CN" dirty="0" smtClean="0">
                <a:latin typeface="NSimSun" panose="02010609030101010101" pitchFamily="49" charset="-122"/>
                <a:ea typeface="NSimSun" panose="02010609030101010101" pitchFamily="49" charset="-122"/>
              </a:rPr>
              <a:t> </a:t>
            </a:r>
            <a:r>
              <a:rPr lang="zh-TW" altLang="en-US" dirty="0">
                <a:latin typeface="NSimSun" panose="02010609030101010101" pitchFamily="49" charset="-122"/>
                <a:ea typeface="NSimSun" panose="02010609030101010101" pitchFamily="49" charset="-122"/>
              </a:rPr>
              <a:t>求你使我仍得救恩之</a:t>
            </a:r>
            <a:r>
              <a:rPr lang="zh-TW" altLang="en-US" dirty="0" smtClean="0">
                <a:latin typeface="NSimSun" panose="02010609030101010101" pitchFamily="49" charset="-122"/>
                <a:ea typeface="NSimSun" panose="02010609030101010101" pitchFamily="49" charset="-122"/>
              </a:rPr>
              <a:t>樂</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賜</a:t>
            </a:r>
            <a:r>
              <a:rPr lang="zh-TW" altLang="en-US" dirty="0">
                <a:latin typeface="NSimSun" panose="02010609030101010101" pitchFamily="49" charset="-122"/>
                <a:ea typeface="NSimSun" panose="02010609030101010101" pitchFamily="49" charset="-122"/>
              </a:rPr>
              <a:t>我樂意的靈扶持</a:t>
            </a:r>
            <a:r>
              <a:rPr lang="zh-TW" altLang="en-US" dirty="0" smtClean="0">
                <a:latin typeface="NSimSun" panose="02010609030101010101" pitchFamily="49" charset="-122"/>
                <a:ea typeface="NSimSun" panose="02010609030101010101" pitchFamily="49" charset="-122"/>
              </a:rPr>
              <a:t>我</a:t>
            </a:r>
            <a:r>
              <a:rPr lang="zh-CN" altLang="en-US" dirty="0" smtClean="0">
                <a:latin typeface="NSimSun" panose="02010609030101010101" pitchFamily="49" charset="-122"/>
                <a:ea typeface="NSimSun" panose="02010609030101010101" pitchFamily="49" charset="-122"/>
              </a:rPr>
              <a:t>。</a:t>
            </a:r>
            <a:endParaRPr lang="en-US" altLang="zh-CN" dirty="0" smtClean="0">
              <a:latin typeface="NSimSun" panose="02010609030101010101" pitchFamily="49" charset="-122"/>
              <a:ea typeface="NSimSun" panose="02010609030101010101" pitchFamily="49" charset="-122"/>
            </a:endParaRPr>
          </a:p>
          <a:p>
            <a:r>
              <a:rPr lang="en-US" altLang="zh-CN" baseline="30000" dirty="0" smtClean="0">
                <a:latin typeface="NSimSun" panose="02010609030101010101" pitchFamily="49" charset="-122"/>
                <a:ea typeface="NSimSun" panose="02010609030101010101" pitchFamily="49" charset="-122"/>
              </a:rPr>
              <a:t>14</a:t>
            </a:r>
            <a:r>
              <a:rPr lang="en-US" altLang="zh-CN" dirty="0" smtClean="0">
                <a:latin typeface="NSimSun" panose="02010609030101010101" pitchFamily="49" charset="-122"/>
                <a:ea typeface="NSimSun" panose="02010609030101010101" pitchFamily="49" charset="-122"/>
              </a:rPr>
              <a:t> </a:t>
            </a:r>
            <a:r>
              <a:rPr lang="zh-TW" altLang="en-US" dirty="0">
                <a:latin typeface="NSimSun" panose="02010609030101010101" pitchFamily="49" charset="-122"/>
                <a:ea typeface="NSimSun" panose="02010609030101010101" pitchFamily="49" charset="-122"/>
              </a:rPr>
              <a:t>神</a:t>
            </a:r>
            <a:r>
              <a:rPr lang="zh-TW" altLang="en-US" dirty="0" smtClean="0">
                <a:latin typeface="NSimSun" panose="02010609030101010101" pitchFamily="49" charset="-122"/>
                <a:ea typeface="NSimSun" panose="02010609030101010101" pitchFamily="49" charset="-122"/>
              </a:rPr>
              <a:t>阿</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你</a:t>
            </a:r>
            <a:r>
              <a:rPr lang="zh-TW" altLang="en-US" dirty="0">
                <a:latin typeface="NSimSun" panose="02010609030101010101" pitchFamily="49" charset="-122"/>
                <a:ea typeface="NSimSun" panose="02010609030101010101" pitchFamily="49" charset="-122"/>
              </a:rPr>
              <a:t>是拯救我</a:t>
            </a:r>
            <a:r>
              <a:rPr lang="zh-TW" altLang="en-US" dirty="0" smtClean="0">
                <a:latin typeface="NSimSun" panose="02010609030101010101" pitchFamily="49" charset="-122"/>
                <a:ea typeface="NSimSun" panose="02010609030101010101" pitchFamily="49" charset="-122"/>
              </a:rPr>
              <a:t>的神</a:t>
            </a:r>
            <a:r>
              <a:rPr lang="zh-CN" altLang="en-US" dirty="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求</a:t>
            </a:r>
            <a:r>
              <a:rPr lang="zh-TW" altLang="en-US" dirty="0">
                <a:latin typeface="NSimSun" panose="02010609030101010101" pitchFamily="49" charset="-122"/>
                <a:ea typeface="NSimSun" panose="02010609030101010101" pitchFamily="49" charset="-122"/>
              </a:rPr>
              <a:t>你救我脫離流人血的</a:t>
            </a:r>
            <a:r>
              <a:rPr lang="zh-TW" altLang="en-US" dirty="0" smtClean="0">
                <a:latin typeface="NSimSun" panose="02010609030101010101" pitchFamily="49" charset="-122"/>
                <a:ea typeface="NSimSun" panose="02010609030101010101" pitchFamily="49" charset="-122"/>
              </a:rPr>
              <a:t>罪</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我</a:t>
            </a:r>
            <a:r>
              <a:rPr lang="zh-TW" altLang="en-US" dirty="0">
                <a:latin typeface="NSimSun" panose="02010609030101010101" pitchFamily="49" charset="-122"/>
                <a:ea typeface="NSimSun" panose="02010609030101010101" pitchFamily="49" charset="-122"/>
              </a:rPr>
              <a:t>的舌頭就高聲歌唱你的公</a:t>
            </a:r>
            <a:r>
              <a:rPr lang="zh-TW" altLang="en-US" dirty="0" smtClean="0">
                <a:latin typeface="NSimSun" panose="02010609030101010101" pitchFamily="49" charset="-122"/>
                <a:ea typeface="NSimSun" panose="02010609030101010101" pitchFamily="49" charset="-122"/>
              </a:rPr>
              <a:t>義</a:t>
            </a:r>
            <a:r>
              <a:rPr lang="zh-CN" altLang="en-US" dirty="0" smtClean="0">
                <a:latin typeface="NSimSun" panose="02010609030101010101" pitchFamily="49" charset="-122"/>
                <a:ea typeface="NSimSun" panose="02010609030101010101" pitchFamily="49" charset="-122"/>
              </a:rPr>
              <a:t>。</a:t>
            </a:r>
            <a:endParaRPr lang="en-US" altLang="zh-CN" dirty="0" smtClean="0">
              <a:latin typeface="NSimSun" panose="02010609030101010101" pitchFamily="49" charset="-122"/>
              <a:ea typeface="NSimSun" panose="02010609030101010101" pitchFamily="49" charset="-122"/>
            </a:endParaRPr>
          </a:p>
          <a:p>
            <a:endParaRPr lang="en-US" dirty="0"/>
          </a:p>
          <a:p>
            <a:r>
              <a:rPr lang="en-US" b="1" baseline="30000" dirty="0"/>
              <a:t>1 </a:t>
            </a:r>
            <a:r>
              <a:rPr lang="en-US" dirty="0"/>
              <a:t>Have mercy on me, O God</a:t>
            </a:r>
            <a:r>
              <a:rPr lang="en-US" dirty="0" smtClean="0"/>
              <a:t>,</a:t>
            </a:r>
            <a:r>
              <a:rPr lang="en-US" dirty="0"/>
              <a:t> </a:t>
            </a:r>
            <a:r>
              <a:rPr lang="en-US" dirty="0" smtClean="0"/>
              <a:t>according </a:t>
            </a:r>
            <a:r>
              <a:rPr lang="en-US" dirty="0"/>
              <a:t>to your unfailing </a:t>
            </a:r>
            <a:r>
              <a:rPr lang="en-US" dirty="0" smtClean="0"/>
              <a:t>love; according </a:t>
            </a:r>
            <a:r>
              <a:rPr lang="en-US" dirty="0"/>
              <a:t>to your </a:t>
            </a:r>
            <a:r>
              <a:rPr lang="en-US" dirty="0" smtClean="0"/>
              <a:t>great compassion</a:t>
            </a:r>
            <a:r>
              <a:rPr lang="en-US" dirty="0"/>
              <a:t> blot out my transgressions</a:t>
            </a:r>
            <a:r>
              <a:rPr lang="en-US" dirty="0" smtClean="0"/>
              <a:t>.</a:t>
            </a:r>
          </a:p>
          <a:p>
            <a:r>
              <a:rPr lang="en-US" b="1" baseline="30000" dirty="0"/>
              <a:t>12 </a:t>
            </a:r>
            <a:r>
              <a:rPr lang="en-US" dirty="0"/>
              <a:t>Restore to me the joy of your </a:t>
            </a:r>
            <a:r>
              <a:rPr lang="en-US" dirty="0" smtClean="0"/>
              <a:t>salvation</a:t>
            </a:r>
            <a:r>
              <a:rPr lang="en-US" dirty="0"/>
              <a:t> and grant me a willing spirit, to sustain me</a:t>
            </a:r>
            <a:r>
              <a:rPr lang="en-US" dirty="0" smtClean="0"/>
              <a:t>.</a:t>
            </a:r>
          </a:p>
          <a:p>
            <a:r>
              <a:rPr lang="en-US" b="1" baseline="30000" dirty="0"/>
              <a:t>14 </a:t>
            </a:r>
            <a:r>
              <a:rPr lang="en-US" dirty="0"/>
              <a:t>Deliver me from the guilt of bloodshed, O </a:t>
            </a:r>
            <a:r>
              <a:rPr lang="en-US" dirty="0" smtClean="0"/>
              <a:t>God, you </a:t>
            </a:r>
            <a:r>
              <a:rPr lang="en-US" dirty="0"/>
              <a:t>who are God my </a:t>
            </a:r>
            <a:r>
              <a:rPr lang="en-US" dirty="0" smtClean="0"/>
              <a:t>Savior, and </a:t>
            </a:r>
            <a:r>
              <a:rPr lang="en-US" dirty="0"/>
              <a:t>my tongue will sing of your righteousness.</a:t>
            </a:r>
            <a:endParaRPr lang="en-US" dirty="0" smtClean="0"/>
          </a:p>
        </p:txBody>
      </p:sp>
      <p:sp>
        <p:nvSpPr>
          <p:cNvPr id="3" name="Title 2"/>
          <p:cNvSpPr>
            <a:spLocks noGrp="1"/>
          </p:cNvSpPr>
          <p:nvPr>
            <p:ph type="title"/>
          </p:nvPr>
        </p:nvSpPr>
        <p:spPr/>
        <p:txBody>
          <a:bodyPr/>
          <a:lstStyle/>
          <a:p>
            <a:r>
              <a:rPr lang="zh-CN" altLang="en-US" dirty="0" smtClean="0"/>
              <a:t>詩篇</a:t>
            </a:r>
            <a:r>
              <a:rPr lang="en-US" altLang="zh-CN" dirty="0" smtClean="0"/>
              <a:t>(Psalms) 51</a:t>
            </a:r>
            <a:r>
              <a:rPr lang="zh-CN" altLang="en-US" dirty="0" smtClean="0"/>
              <a:t>：</a:t>
            </a:r>
            <a:r>
              <a:rPr lang="en-US" altLang="zh-CN" dirty="0" smtClean="0"/>
              <a:t>1</a:t>
            </a:r>
            <a:r>
              <a:rPr lang="zh-CN" altLang="en-US" dirty="0" smtClean="0"/>
              <a:t>，</a:t>
            </a:r>
            <a:r>
              <a:rPr lang="en-US" altLang="zh-CN" dirty="0" smtClean="0"/>
              <a:t>12</a:t>
            </a:r>
            <a:r>
              <a:rPr lang="zh-CN" altLang="en-US" dirty="0" smtClean="0"/>
              <a:t>，</a:t>
            </a:r>
            <a:r>
              <a:rPr lang="en-US" altLang="zh-CN" dirty="0" smtClean="0"/>
              <a:t>14</a:t>
            </a:r>
            <a:endParaRPr lang="en-US" dirty="0"/>
          </a:p>
        </p:txBody>
      </p:sp>
    </p:spTree>
    <p:extLst>
      <p:ext uri="{BB962C8B-B14F-4D97-AF65-F5344CB8AC3E}">
        <p14:creationId xmlns:p14="http://schemas.microsoft.com/office/powerpoint/2010/main" val="946576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fontScale="92500" lnSpcReduction="20000"/>
          </a:bodyPr>
          <a:lstStyle/>
          <a:p>
            <a:r>
              <a:rPr lang="en-US" altLang="zh-CN" baseline="30000" dirty="0" smtClean="0">
                <a:latin typeface="NSimSun" panose="02010609030101010101" pitchFamily="49" charset="-122"/>
                <a:ea typeface="NSimSun" panose="02010609030101010101" pitchFamily="49" charset="-122"/>
              </a:rPr>
              <a:t>17</a:t>
            </a:r>
            <a:r>
              <a:rPr lang="en-US" altLang="zh-CN" dirty="0" smtClean="0">
                <a:latin typeface="NSimSun" panose="02010609030101010101" pitchFamily="49" charset="-122"/>
                <a:ea typeface="NSimSun" panose="02010609030101010101" pitchFamily="49" charset="-122"/>
              </a:rPr>
              <a:t> </a:t>
            </a:r>
            <a:r>
              <a:rPr lang="zh-TW" altLang="en-US" dirty="0" smtClean="0">
                <a:latin typeface="NSimSun" panose="02010609030101010101" pitchFamily="49" charset="-122"/>
                <a:ea typeface="NSimSun" panose="02010609030101010101" pitchFamily="49" charset="-122"/>
              </a:rPr>
              <a:t>神所要的祭</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就是憂傷的靈</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神阿</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憂傷痛悔的心</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你必不輕看</a:t>
            </a:r>
            <a:r>
              <a:rPr lang="zh-CN" altLang="en-US" dirty="0" smtClean="0">
                <a:latin typeface="NSimSun" panose="02010609030101010101" pitchFamily="49" charset="-122"/>
                <a:ea typeface="NSimSun" panose="02010609030101010101" pitchFamily="49" charset="-122"/>
              </a:rPr>
              <a:t>。</a:t>
            </a:r>
            <a:endParaRPr lang="en-US" altLang="zh-CN" dirty="0" smtClean="0">
              <a:latin typeface="NSimSun" panose="02010609030101010101" pitchFamily="49" charset="-122"/>
              <a:ea typeface="NSimSun" panose="02010609030101010101" pitchFamily="49" charset="-122"/>
            </a:endParaRPr>
          </a:p>
          <a:p>
            <a:r>
              <a:rPr lang="en-US" altLang="zh-CN" baseline="30000" dirty="0" smtClean="0">
                <a:latin typeface="NSimSun" panose="02010609030101010101" pitchFamily="49" charset="-122"/>
                <a:ea typeface="NSimSun" panose="02010609030101010101" pitchFamily="49" charset="-122"/>
              </a:rPr>
              <a:t>18</a:t>
            </a:r>
            <a:r>
              <a:rPr lang="en-US" altLang="zh-CN" dirty="0" smtClean="0">
                <a:latin typeface="NSimSun" panose="02010609030101010101" pitchFamily="49" charset="-122"/>
                <a:ea typeface="NSimSun" panose="02010609030101010101" pitchFamily="49" charset="-122"/>
              </a:rPr>
              <a:t> </a:t>
            </a:r>
            <a:r>
              <a:rPr lang="zh-TW" altLang="en-US" dirty="0">
                <a:latin typeface="NSimSun" panose="02010609030101010101" pitchFamily="49" charset="-122"/>
                <a:ea typeface="NSimSun" panose="02010609030101010101" pitchFamily="49" charset="-122"/>
              </a:rPr>
              <a:t>求你隨你的美意善待錫</a:t>
            </a:r>
            <a:r>
              <a:rPr lang="zh-TW" altLang="en-US" dirty="0" smtClean="0">
                <a:latin typeface="NSimSun" panose="02010609030101010101" pitchFamily="49" charset="-122"/>
                <a:ea typeface="NSimSun" panose="02010609030101010101" pitchFamily="49" charset="-122"/>
              </a:rPr>
              <a:t>安</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建</a:t>
            </a:r>
            <a:r>
              <a:rPr lang="zh-TW" altLang="en-US" dirty="0">
                <a:latin typeface="NSimSun" panose="02010609030101010101" pitchFamily="49" charset="-122"/>
                <a:ea typeface="NSimSun" panose="02010609030101010101" pitchFamily="49" charset="-122"/>
              </a:rPr>
              <a:t>造耶路撒冷的城</a:t>
            </a:r>
            <a:r>
              <a:rPr lang="zh-TW" altLang="en-US" dirty="0" smtClean="0">
                <a:latin typeface="NSimSun" panose="02010609030101010101" pitchFamily="49" charset="-122"/>
                <a:ea typeface="NSimSun" panose="02010609030101010101" pitchFamily="49" charset="-122"/>
              </a:rPr>
              <a:t>牆</a:t>
            </a:r>
            <a:r>
              <a:rPr lang="zh-CN" altLang="en-US" dirty="0" smtClean="0">
                <a:latin typeface="NSimSun" panose="02010609030101010101" pitchFamily="49" charset="-122"/>
                <a:ea typeface="NSimSun" panose="02010609030101010101" pitchFamily="49" charset="-122"/>
              </a:rPr>
              <a:t>。</a:t>
            </a:r>
            <a:endParaRPr lang="en-US" altLang="zh-CN" dirty="0" smtClean="0">
              <a:latin typeface="NSimSun" panose="02010609030101010101" pitchFamily="49" charset="-122"/>
              <a:ea typeface="NSimSun" panose="02010609030101010101" pitchFamily="49" charset="-122"/>
            </a:endParaRPr>
          </a:p>
          <a:p>
            <a:r>
              <a:rPr lang="en-US" altLang="zh-CN" baseline="30000" dirty="0" smtClean="0">
                <a:latin typeface="NSimSun" panose="02010609030101010101" pitchFamily="49" charset="-122"/>
                <a:ea typeface="NSimSun" panose="02010609030101010101" pitchFamily="49" charset="-122"/>
              </a:rPr>
              <a:t>19</a:t>
            </a:r>
            <a:r>
              <a:rPr lang="en-US" altLang="zh-CN" dirty="0" smtClean="0">
                <a:latin typeface="NSimSun" panose="02010609030101010101" pitchFamily="49" charset="-122"/>
                <a:ea typeface="NSimSun" panose="02010609030101010101" pitchFamily="49" charset="-122"/>
              </a:rPr>
              <a:t> </a:t>
            </a:r>
            <a:r>
              <a:rPr lang="zh-TW" altLang="en-US" dirty="0">
                <a:latin typeface="NSimSun" panose="02010609030101010101" pitchFamily="49" charset="-122"/>
                <a:ea typeface="NSimSun" panose="02010609030101010101" pitchFamily="49" charset="-122"/>
              </a:rPr>
              <a:t>那</a:t>
            </a:r>
            <a:r>
              <a:rPr lang="zh-TW" altLang="en-US" dirty="0" smtClean="0">
                <a:latin typeface="NSimSun" panose="02010609030101010101" pitchFamily="49" charset="-122"/>
                <a:ea typeface="NSimSun" panose="02010609030101010101" pitchFamily="49" charset="-122"/>
              </a:rPr>
              <a:t>時</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你</a:t>
            </a:r>
            <a:r>
              <a:rPr lang="zh-TW" altLang="en-US" dirty="0">
                <a:latin typeface="NSimSun" panose="02010609030101010101" pitchFamily="49" charset="-122"/>
                <a:ea typeface="NSimSun" panose="02010609030101010101" pitchFamily="49" charset="-122"/>
              </a:rPr>
              <a:t>必喜愛公義的</a:t>
            </a:r>
            <a:r>
              <a:rPr lang="zh-TW" altLang="en-US" dirty="0" smtClean="0">
                <a:latin typeface="NSimSun" panose="02010609030101010101" pitchFamily="49" charset="-122"/>
                <a:ea typeface="NSimSun" panose="02010609030101010101" pitchFamily="49" charset="-122"/>
              </a:rPr>
              <a:t>祭</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和</a:t>
            </a:r>
            <a:r>
              <a:rPr lang="zh-TW" altLang="en-US" dirty="0">
                <a:latin typeface="NSimSun" panose="02010609030101010101" pitchFamily="49" charset="-122"/>
                <a:ea typeface="NSimSun" panose="02010609030101010101" pitchFamily="49" charset="-122"/>
              </a:rPr>
              <a:t>燔</a:t>
            </a:r>
            <a:r>
              <a:rPr lang="zh-TW" altLang="en-US" dirty="0" smtClean="0">
                <a:latin typeface="NSimSun" panose="02010609030101010101" pitchFamily="49" charset="-122"/>
                <a:ea typeface="NSimSun" panose="02010609030101010101" pitchFamily="49" charset="-122"/>
              </a:rPr>
              <a:t>祭</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並</a:t>
            </a:r>
            <a:r>
              <a:rPr lang="zh-TW" altLang="en-US" dirty="0">
                <a:latin typeface="NSimSun" panose="02010609030101010101" pitchFamily="49" charset="-122"/>
                <a:ea typeface="NSimSun" panose="02010609030101010101" pitchFamily="49" charset="-122"/>
              </a:rPr>
              <a:t>全牲的燔</a:t>
            </a:r>
            <a:r>
              <a:rPr lang="zh-TW" altLang="en-US" dirty="0" smtClean="0">
                <a:latin typeface="NSimSun" panose="02010609030101010101" pitchFamily="49" charset="-122"/>
                <a:ea typeface="NSimSun" panose="02010609030101010101" pitchFamily="49" charset="-122"/>
              </a:rPr>
              <a:t>祭</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那時</a:t>
            </a:r>
            <a:r>
              <a:rPr lang="zh-CN" altLang="en-US" dirty="0" smtClean="0">
                <a:latin typeface="NSimSun" panose="02010609030101010101" pitchFamily="49" charset="-122"/>
                <a:ea typeface="NSimSun" panose="02010609030101010101" pitchFamily="49" charset="-122"/>
              </a:rPr>
              <a:t>，</a:t>
            </a:r>
            <a:r>
              <a:rPr lang="zh-TW" altLang="en-US" dirty="0" smtClean="0">
                <a:latin typeface="NSimSun" panose="02010609030101010101" pitchFamily="49" charset="-122"/>
                <a:ea typeface="NSimSun" panose="02010609030101010101" pitchFamily="49" charset="-122"/>
              </a:rPr>
              <a:t>人</a:t>
            </a:r>
            <a:r>
              <a:rPr lang="zh-TW" altLang="en-US" dirty="0">
                <a:latin typeface="NSimSun" panose="02010609030101010101" pitchFamily="49" charset="-122"/>
                <a:ea typeface="NSimSun" panose="02010609030101010101" pitchFamily="49" charset="-122"/>
              </a:rPr>
              <a:t>必將公牛獻在你壇</a:t>
            </a:r>
            <a:r>
              <a:rPr lang="zh-TW" altLang="en-US" dirty="0" smtClean="0">
                <a:latin typeface="NSimSun" panose="02010609030101010101" pitchFamily="49" charset="-122"/>
                <a:ea typeface="NSimSun" panose="02010609030101010101" pitchFamily="49" charset="-122"/>
              </a:rPr>
              <a:t>上</a:t>
            </a:r>
            <a:r>
              <a:rPr lang="zh-CN" altLang="en-US" dirty="0" smtClean="0">
                <a:latin typeface="NSimSun" panose="02010609030101010101" pitchFamily="49" charset="-122"/>
                <a:ea typeface="NSimSun" panose="02010609030101010101" pitchFamily="49" charset="-122"/>
              </a:rPr>
              <a:t>。</a:t>
            </a:r>
            <a:endParaRPr lang="en-US" altLang="zh-TW" dirty="0" smtClean="0">
              <a:latin typeface="NSimSun" panose="02010609030101010101" pitchFamily="49" charset="-122"/>
              <a:ea typeface="NSimSun" panose="02010609030101010101" pitchFamily="49" charset="-122"/>
            </a:endParaRPr>
          </a:p>
          <a:p>
            <a:endParaRPr lang="en-US" dirty="0"/>
          </a:p>
          <a:p>
            <a:r>
              <a:rPr lang="en-US" b="1" baseline="30000" dirty="0"/>
              <a:t>17 </a:t>
            </a:r>
            <a:r>
              <a:rPr lang="en-US" dirty="0"/>
              <a:t>My sacrifice, O God, </a:t>
            </a:r>
            <a:r>
              <a:rPr lang="en-US" dirty="0" smtClean="0"/>
              <a:t>is</a:t>
            </a:r>
            <a:r>
              <a:rPr lang="en-US" dirty="0"/>
              <a:t> a broken spirit</a:t>
            </a:r>
            <a:r>
              <a:rPr lang="en-US" dirty="0" smtClean="0"/>
              <a:t>;</a:t>
            </a:r>
            <a:r>
              <a:rPr lang="en-US" dirty="0"/>
              <a:t> a broken and contrite </a:t>
            </a:r>
            <a:r>
              <a:rPr lang="en-US" dirty="0" smtClean="0"/>
              <a:t>heart</a:t>
            </a:r>
            <a:r>
              <a:rPr lang="en-US" dirty="0"/>
              <a:t> you, God, will not despise</a:t>
            </a:r>
            <a:r>
              <a:rPr lang="en-US" dirty="0" smtClean="0"/>
              <a:t>.</a:t>
            </a:r>
          </a:p>
          <a:p>
            <a:r>
              <a:rPr lang="en-US" b="1" baseline="30000" dirty="0"/>
              <a:t>18 </a:t>
            </a:r>
            <a:r>
              <a:rPr lang="en-US" dirty="0"/>
              <a:t>May it please you to prosper Zion</a:t>
            </a:r>
            <a:r>
              <a:rPr lang="en-US" dirty="0" smtClean="0"/>
              <a:t>,</a:t>
            </a:r>
            <a:r>
              <a:rPr lang="en-US" dirty="0"/>
              <a:t> to build up the walls of Jerusalem</a:t>
            </a:r>
            <a:r>
              <a:rPr lang="en-US" dirty="0" smtClean="0"/>
              <a:t>.</a:t>
            </a:r>
          </a:p>
          <a:p>
            <a:r>
              <a:rPr lang="en-US" b="1" baseline="30000" dirty="0"/>
              <a:t>19 </a:t>
            </a:r>
            <a:r>
              <a:rPr lang="en-US" dirty="0"/>
              <a:t>Then you will delight in the sacrifices of the righteous</a:t>
            </a:r>
            <a:r>
              <a:rPr lang="en-US" dirty="0" smtClean="0"/>
              <a:t>,</a:t>
            </a:r>
            <a:r>
              <a:rPr lang="en-US" dirty="0"/>
              <a:t> in burnt offerings offered whole</a:t>
            </a:r>
            <a:r>
              <a:rPr lang="en-US" dirty="0" smtClean="0"/>
              <a:t>;</a:t>
            </a:r>
            <a:r>
              <a:rPr lang="en-US" dirty="0"/>
              <a:t> then bulls will be offered on your altar.</a:t>
            </a:r>
            <a:endParaRPr lang="en-US" dirty="0" smtClean="0"/>
          </a:p>
        </p:txBody>
      </p:sp>
      <p:sp>
        <p:nvSpPr>
          <p:cNvPr id="3" name="Title 2"/>
          <p:cNvSpPr>
            <a:spLocks noGrp="1"/>
          </p:cNvSpPr>
          <p:nvPr>
            <p:ph type="title"/>
          </p:nvPr>
        </p:nvSpPr>
        <p:spPr/>
        <p:txBody>
          <a:bodyPr/>
          <a:lstStyle/>
          <a:p>
            <a:r>
              <a:rPr lang="zh-CN" altLang="en-US" dirty="0" smtClean="0"/>
              <a:t>詩篇</a:t>
            </a:r>
            <a:r>
              <a:rPr lang="en-US" altLang="zh-CN" dirty="0" smtClean="0"/>
              <a:t>(Psalms) 51</a:t>
            </a:r>
            <a:r>
              <a:rPr lang="zh-CN" altLang="en-US" dirty="0" smtClean="0"/>
              <a:t>：</a:t>
            </a:r>
            <a:r>
              <a:rPr lang="en-US" altLang="zh-CN" dirty="0" smtClean="0"/>
              <a:t>17-19</a:t>
            </a:r>
            <a:endParaRPr lang="en-US" dirty="0"/>
          </a:p>
        </p:txBody>
      </p:sp>
    </p:spTree>
    <p:extLst>
      <p:ext uri="{BB962C8B-B14F-4D97-AF65-F5344CB8AC3E}">
        <p14:creationId xmlns:p14="http://schemas.microsoft.com/office/powerpoint/2010/main" val="4230174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a:bodyPr>
          <a:lstStyle/>
          <a:p>
            <a:r>
              <a:rPr lang="en-US" sz="2800" baseline="30000" dirty="0" smtClean="0">
                <a:latin typeface="新宋体" pitchFamily="49" charset="-122"/>
                <a:ea typeface="新宋体" pitchFamily="49" charset="-122"/>
              </a:rPr>
              <a:t>4</a:t>
            </a:r>
            <a:r>
              <a:rPr lang="en-US" sz="2800" dirty="0" smtClean="0">
                <a:latin typeface="新宋体" pitchFamily="49" charset="-122"/>
                <a:ea typeface="新宋体" pitchFamily="49" charset="-122"/>
              </a:rPr>
              <a:t> </a:t>
            </a:r>
            <a:r>
              <a:rPr lang="zh-TW" altLang="en-US" sz="2800" dirty="0" smtClean="0">
                <a:latin typeface="新宋体" pitchFamily="49" charset="-122"/>
                <a:ea typeface="新宋体" pitchFamily="49" charset="-122"/>
              </a:rPr>
              <a:t>你自己眼中有梁木</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怎能對你弟兄說</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容我去掉你眼中的剌呢</a:t>
            </a:r>
            <a:r>
              <a:rPr lang="zh-CN" altLang="en-US" sz="2800" dirty="0" smtClean="0">
                <a:latin typeface="新宋体" pitchFamily="49" charset="-122"/>
                <a:ea typeface="新宋体" pitchFamily="49" charset="-122"/>
              </a:rPr>
              <a:t>？</a:t>
            </a:r>
            <a:r>
              <a:rPr lang="en-US" sz="2800" baseline="30000" dirty="0" smtClean="0">
                <a:latin typeface="新宋体" pitchFamily="49" charset="-122"/>
                <a:ea typeface="新宋体" pitchFamily="49" charset="-122"/>
              </a:rPr>
              <a:t>5</a:t>
            </a:r>
            <a:r>
              <a:rPr lang="en-US" sz="2800" dirty="0" smtClean="0">
                <a:latin typeface="新宋体" pitchFamily="49" charset="-122"/>
                <a:ea typeface="新宋体" pitchFamily="49" charset="-122"/>
              </a:rPr>
              <a:t> </a:t>
            </a:r>
            <a:r>
              <a:rPr lang="zh-TW" altLang="en-US" sz="2800" b="1" dirty="0" smtClean="0">
                <a:solidFill>
                  <a:srgbClr val="FF0000"/>
                </a:solidFill>
                <a:latin typeface="新宋体" pitchFamily="49" charset="-122"/>
                <a:ea typeface="新宋体" pitchFamily="49" charset="-122"/>
              </a:rPr>
              <a:t>你這假冒為善的人</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先去掉自己眼中的梁木</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然後纔能看得清楚</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去掉你弟兄眼中的剌</a:t>
            </a:r>
            <a:r>
              <a:rPr lang="zh-CN" altLang="en-US" sz="2800" dirty="0" smtClean="0">
                <a:latin typeface="新宋体" pitchFamily="49" charset="-122"/>
                <a:ea typeface="新宋体" pitchFamily="49" charset="-122"/>
              </a:rPr>
              <a:t>。</a:t>
            </a:r>
            <a:endParaRPr lang="en-US" altLang="zh-CN" sz="2800" dirty="0" smtClean="0">
              <a:latin typeface="新宋体" pitchFamily="49" charset="-122"/>
              <a:ea typeface="新宋体" pitchFamily="49" charset="-122"/>
            </a:endParaRPr>
          </a:p>
          <a:p>
            <a:endParaRPr lang="en-US" sz="2800" dirty="0">
              <a:latin typeface="SimSun-ExtB" pitchFamily="49" charset="-122"/>
              <a:ea typeface="SimSun-ExtB" pitchFamily="49" charset="-122"/>
            </a:endParaRPr>
          </a:p>
          <a:p>
            <a:r>
              <a:rPr lang="en-US" sz="2800" b="1" baseline="30000" dirty="0" smtClean="0"/>
              <a:t>4 </a:t>
            </a:r>
            <a:r>
              <a:rPr lang="en-US" sz="2800" dirty="0" smtClean="0"/>
              <a:t>How can you say to your brother, ‘Let me take the speck out of your eye,’ when all the time there is a plank in your own eye? </a:t>
            </a:r>
            <a:r>
              <a:rPr lang="en-US" sz="2800" b="1" baseline="30000" dirty="0" smtClean="0"/>
              <a:t>5 </a:t>
            </a:r>
            <a:r>
              <a:rPr lang="en-US" sz="2800" b="1" dirty="0" smtClean="0">
                <a:solidFill>
                  <a:srgbClr val="FF0000"/>
                </a:solidFill>
              </a:rPr>
              <a:t>You hypocrite</a:t>
            </a:r>
            <a:r>
              <a:rPr lang="en-US" sz="2800" dirty="0" smtClean="0"/>
              <a:t>, first take the plank out of your own eye, and then you will see clearly to remove the speck from your brother’s eye.</a:t>
            </a:r>
            <a:endParaRPr lang="en-US" sz="2800" dirty="0"/>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馬太福音</a:t>
            </a:r>
            <a:r>
              <a:rPr lang="en-US" altLang="zh-CN" dirty="0" smtClean="0"/>
              <a:t>(Matthew) 7</a:t>
            </a:r>
            <a:r>
              <a:rPr lang="zh-CN" altLang="en-US" dirty="0" smtClean="0"/>
              <a:t>：</a:t>
            </a:r>
            <a:r>
              <a:rPr lang="en-US" altLang="zh-CN" dirty="0" smtClean="0"/>
              <a:t>4-5</a:t>
            </a:r>
            <a:endParaRPr lang="en-US" dirty="0"/>
          </a:p>
        </p:txBody>
      </p:sp>
    </p:spTree>
    <p:extLst>
      <p:ext uri="{BB962C8B-B14F-4D97-AF65-F5344CB8AC3E}">
        <p14:creationId xmlns:p14="http://schemas.microsoft.com/office/powerpoint/2010/main" val="2640355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a:bodyPr>
          <a:lstStyle/>
          <a:p>
            <a:r>
              <a:rPr lang="en-US" altLang="zh-CN" sz="2800" baseline="30000" dirty="0" smtClean="0">
                <a:latin typeface="新宋体" pitchFamily="49" charset="-122"/>
                <a:ea typeface="新宋体" pitchFamily="49" charset="-122"/>
              </a:rPr>
              <a:t>16</a:t>
            </a:r>
            <a:r>
              <a:rPr lang="zh-CN" altLang="en-US" sz="2800" dirty="0" smtClean="0">
                <a:latin typeface="新宋体" pitchFamily="49" charset="-122"/>
                <a:ea typeface="新宋体" pitchFamily="49" charset="-122"/>
              </a:rPr>
              <a:t> </a:t>
            </a:r>
            <a:r>
              <a:rPr lang="zh-TW" altLang="en-US" sz="2800" dirty="0" smtClean="0">
                <a:latin typeface="新宋体" pitchFamily="49" charset="-122"/>
                <a:ea typeface="新宋体" pitchFamily="49" charset="-122"/>
              </a:rPr>
              <a:t>聖經都是神所默示的</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於教訓</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督責</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使人歸正</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教導人學義</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都是有益的。</a:t>
            </a:r>
            <a:r>
              <a:rPr lang="en-US" altLang="zh-CN" sz="2800" baseline="30000" dirty="0" smtClean="0">
                <a:latin typeface="新宋体" pitchFamily="49" charset="-122"/>
                <a:ea typeface="新宋体" pitchFamily="49" charset="-122"/>
              </a:rPr>
              <a:t>17</a:t>
            </a:r>
            <a:r>
              <a:rPr lang="zh-TW" altLang="en-US" sz="2800" dirty="0" smtClean="0">
                <a:latin typeface="新宋体" pitchFamily="49" charset="-122"/>
                <a:ea typeface="新宋体" pitchFamily="49" charset="-122"/>
              </a:rPr>
              <a:t> 叫屬神的人得以完全</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豫備行各樣的善事</a:t>
            </a:r>
            <a:r>
              <a:rPr lang="zh-CN" altLang="en-US" sz="2800" dirty="0" smtClean="0">
                <a:latin typeface="新宋体" pitchFamily="49" charset="-122"/>
                <a:ea typeface="新宋体" pitchFamily="49" charset="-122"/>
              </a:rPr>
              <a:t>。</a:t>
            </a:r>
            <a:endParaRPr lang="en-US" altLang="zh-TW" sz="2800" dirty="0" smtClean="0">
              <a:latin typeface="新宋体" pitchFamily="49" charset="-122"/>
              <a:ea typeface="新宋体" pitchFamily="49" charset="-122"/>
            </a:endParaRPr>
          </a:p>
          <a:p>
            <a:endParaRPr lang="en-US" sz="2800" dirty="0"/>
          </a:p>
          <a:p>
            <a:r>
              <a:rPr lang="en-US" altLang="zh-CN" sz="2800" baseline="30000" dirty="0" smtClean="0"/>
              <a:t>16</a:t>
            </a:r>
            <a:r>
              <a:rPr lang="zh-CN" altLang="en-US" sz="2800" dirty="0" smtClean="0"/>
              <a:t> </a:t>
            </a:r>
            <a:r>
              <a:rPr lang="en-US" sz="2800" dirty="0" smtClean="0"/>
              <a:t>All Scripture is God-breathed and is useful for teaching, rebuking, correcting and training in righteousness, </a:t>
            </a:r>
            <a:r>
              <a:rPr lang="en-US" sz="2800" b="1" baseline="30000" dirty="0" smtClean="0"/>
              <a:t>17 </a:t>
            </a:r>
            <a:r>
              <a:rPr lang="en-US" sz="2800" dirty="0" smtClean="0"/>
              <a:t>so that the servant of God may be thoroughly equipped for every good work.</a:t>
            </a:r>
            <a:endParaRPr lang="en-US" sz="2800" dirty="0"/>
          </a:p>
        </p:txBody>
      </p:sp>
      <p:sp>
        <p:nvSpPr>
          <p:cNvPr id="3" name="Title 2"/>
          <p:cNvSpPr>
            <a:spLocks noGrp="1"/>
          </p:cNvSpPr>
          <p:nvPr>
            <p:ph type="title"/>
          </p:nvPr>
        </p:nvSpPr>
        <p:spPr/>
        <p:txBody>
          <a:bodyPr>
            <a:normAutofit fontScale="90000"/>
          </a:bodyPr>
          <a:lstStyle/>
          <a:p>
            <a:r>
              <a:rPr lang="zh-CN" altLang="en-US" dirty="0" smtClean="0"/>
              <a:t>提摩太后書</a:t>
            </a:r>
            <a:r>
              <a:rPr lang="en-US" altLang="zh-CN" dirty="0" smtClean="0"/>
              <a:t>(1</a:t>
            </a:r>
            <a:r>
              <a:rPr lang="zh-CN" altLang="en-US" dirty="0" smtClean="0"/>
              <a:t> </a:t>
            </a:r>
            <a:r>
              <a:rPr lang="en-US" altLang="zh-CN" dirty="0" smtClean="0"/>
              <a:t>Timothy) 3</a:t>
            </a:r>
            <a:r>
              <a:rPr lang="zh-CN" altLang="en-US" dirty="0" smtClean="0"/>
              <a:t>：</a:t>
            </a:r>
            <a:r>
              <a:rPr lang="en-US" altLang="zh-CN" dirty="0" smtClean="0"/>
              <a:t>16-17</a:t>
            </a:r>
            <a:endParaRPr lang="en-US" dirty="0"/>
          </a:p>
        </p:txBody>
      </p:sp>
    </p:spTree>
    <p:extLst>
      <p:ext uri="{BB962C8B-B14F-4D97-AF65-F5344CB8AC3E}">
        <p14:creationId xmlns:p14="http://schemas.microsoft.com/office/powerpoint/2010/main" val="31320045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371600"/>
            <a:ext cx="8763000" cy="4919472"/>
          </a:xfrm>
        </p:spPr>
        <p:txBody>
          <a:bodyPr>
            <a:normAutofit/>
          </a:bodyPr>
          <a:lstStyle/>
          <a:p>
            <a:r>
              <a:rPr lang="zh-TW" altLang="en-US" sz="2800" dirty="0" smtClean="0">
                <a:latin typeface="新宋体" pitchFamily="49" charset="-122"/>
                <a:ea typeface="新宋体" pitchFamily="49" charset="-122"/>
              </a:rPr>
              <a:t>弟兄們</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若有人偶然被過犯所勝</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你們屬靈的人</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就當用溫柔的心</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把他挽回過來</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又當自己小心</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恐怕也被引誘</a:t>
            </a:r>
            <a:r>
              <a:rPr lang="zh-CN" altLang="en-US" sz="2800" dirty="0" smtClean="0">
                <a:latin typeface="新宋体" pitchFamily="49" charset="-122"/>
                <a:ea typeface="新宋体" pitchFamily="49" charset="-122"/>
              </a:rPr>
              <a:t>。</a:t>
            </a:r>
            <a:endParaRPr lang="en-US" altLang="zh-CN" sz="2800" dirty="0" smtClean="0">
              <a:latin typeface="新宋体" pitchFamily="49" charset="-122"/>
              <a:ea typeface="新宋体" pitchFamily="49" charset="-122"/>
            </a:endParaRPr>
          </a:p>
          <a:p>
            <a:endParaRPr lang="en-US" sz="2800" dirty="0" smtClean="0">
              <a:latin typeface="新宋体" pitchFamily="49" charset="-122"/>
              <a:ea typeface="新宋体" pitchFamily="49" charset="-122"/>
            </a:endParaRPr>
          </a:p>
          <a:p>
            <a:r>
              <a:rPr lang="en-US" sz="2800" dirty="0" smtClean="0"/>
              <a:t>Brothers and sisters, if someone is caught in a sin, you who live by the </a:t>
            </a:r>
            <a:r>
              <a:rPr lang="en-US" sz="2800" dirty="0" err="1" smtClean="0"/>
              <a:t>Spiritshould</a:t>
            </a:r>
            <a:r>
              <a:rPr lang="en-US" sz="2800" dirty="0" smtClean="0"/>
              <a:t> restore that person gently. But watch yourselves, or you also may be tempted.</a:t>
            </a:r>
            <a:endParaRPr lang="en-US" sz="2800" dirty="0"/>
          </a:p>
        </p:txBody>
      </p:sp>
      <p:sp>
        <p:nvSpPr>
          <p:cNvPr id="3" name="Title 2"/>
          <p:cNvSpPr>
            <a:spLocks noGrp="1"/>
          </p:cNvSpPr>
          <p:nvPr>
            <p:ph type="title"/>
          </p:nvPr>
        </p:nvSpPr>
        <p:spPr>
          <a:xfrm>
            <a:off x="457200" y="76200"/>
            <a:ext cx="8229600" cy="1143000"/>
          </a:xfrm>
        </p:spPr>
        <p:txBody>
          <a:bodyPr/>
          <a:lstStyle/>
          <a:p>
            <a:r>
              <a:rPr lang="zh-CN" altLang="en-US" dirty="0" smtClean="0">
                <a:latin typeface="新宋体" pitchFamily="49" charset="-122"/>
                <a:ea typeface="新宋体" pitchFamily="49" charset="-122"/>
              </a:rPr>
              <a:t>加拉太書</a:t>
            </a:r>
            <a:r>
              <a:rPr lang="en-US" altLang="zh-CN" dirty="0" smtClean="0"/>
              <a:t>(Galatians) 6</a:t>
            </a:r>
            <a:r>
              <a:rPr lang="zh-CN" altLang="en-US" dirty="0" smtClean="0"/>
              <a:t>：</a:t>
            </a:r>
            <a:r>
              <a:rPr lang="en-US" altLang="zh-CN" dirty="0" smtClean="0"/>
              <a:t>1</a:t>
            </a:r>
            <a:endParaRPr lang="en-US" dirty="0"/>
          </a:p>
        </p:txBody>
      </p:sp>
    </p:spTree>
    <p:extLst>
      <p:ext uri="{BB962C8B-B14F-4D97-AF65-F5344CB8AC3E}">
        <p14:creationId xmlns:p14="http://schemas.microsoft.com/office/powerpoint/2010/main" val="27047890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371600"/>
            <a:ext cx="8763000" cy="4919472"/>
          </a:xfrm>
        </p:spPr>
        <p:txBody>
          <a:bodyPr>
            <a:normAutofit lnSpcReduction="10000"/>
          </a:bodyPr>
          <a:lstStyle/>
          <a:p>
            <a:r>
              <a:rPr lang="en-US" altLang="zh-CN" sz="2800" baseline="30000" dirty="0" smtClean="0">
                <a:latin typeface="新宋体" pitchFamily="49" charset="-122"/>
                <a:ea typeface="新宋体" pitchFamily="49" charset="-122"/>
              </a:rPr>
              <a:t>7</a:t>
            </a:r>
            <a:r>
              <a:rPr lang="en-US" altLang="zh-CN" sz="2800" dirty="0" smtClean="0">
                <a:latin typeface="新宋体" pitchFamily="49" charset="-122"/>
                <a:ea typeface="新宋体" pitchFamily="49" charset="-122"/>
              </a:rPr>
              <a:t> </a:t>
            </a:r>
            <a:r>
              <a:rPr lang="zh-TW" altLang="en-US" sz="2800" dirty="0">
                <a:latin typeface="新宋体" pitchFamily="49" charset="-122"/>
                <a:ea typeface="新宋体" pitchFamily="49" charset="-122"/>
              </a:rPr>
              <a:t>他們還是不住的問</a:t>
            </a:r>
            <a:r>
              <a:rPr lang="zh-TW" altLang="en-US" sz="2800" dirty="0" smtClean="0">
                <a:latin typeface="新宋体" pitchFamily="49" charset="-122"/>
                <a:ea typeface="新宋体" pitchFamily="49" charset="-122"/>
              </a:rPr>
              <a:t>他</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耶</a:t>
            </a:r>
            <a:r>
              <a:rPr lang="zh-TW" altLang="en-US" sz="2800" dirty="0">
                <a:latin typeface="新宋体" pitchFamily="49" charset="-122"/>
                <a:ea typeface="新宋体" pitchFamily="49" charset="-122"/>
              </a:rPr>
              <a:t>穌就直起腰</a:t>
            </a:r>
            <a:r>
              <a:rPr lang="zh-TW" altLang="en-US" sz="2800" dirty="0" smtClean="0">
                <a:latin typeface="新宋体" pitchFamily="49" charset="-122"/>
                <a:ea typeface="新宋体" pitchFamily="49" charset="-122"/>
              </a:rPr>
              <a:t>來</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對</a:t>
            </a:r>
            <a:r>
              <a:rPr lang="zh-TW" altLang="en-US" sz="2800" dirty="0">
                <a:latin typeface="新宋体" pitchFamily="49" charset="-122"/>
                <a:ea typeface="新宋体" pitchFamily="49" charset="-122"/>
              </a:rPr>
              <a:t>他們</a:t>
            </a:r>
            <a:r>
              <a:rPr lang="zh-TW" altLang="en-US" sz="2800" dirty="0" smtClean="0">
                <a:latin typeface="新宋体" pitchFamily="49" charset="-122"/>
                <a:ea typeface="新宋体" pitchFamily="49" charset="-122"/>
              </a:rPr>
              <a:t>說</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你</a:t>
            </a:r>
            <a:r>
              <a:rPr lang="zh-TW" altLang="en-US" sz="2800" dirty="0">
                <a:latin typeface="新宋体" pitchFamily="49" charset="-122"/>
                <a:ea typeface="新宋体" pitchFamily="49" charset="-122"/>
              </a:rPr>
              <a:t>們中間誰是沒有罪</a:t>
            </a:r>
            <a:r>
              <a:rPr lang="zh-TW" altLang="en-US" sz="2800" dirty="0" smtClean="0">
                <a:latin typeface="新宋体" pitchFamily="49" charset="-122"/>
                <a:ea typeface="新宋体" pitchFamily="49" charset="-122"/>
              </a:rPr>
              <a:t>的</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誰</a:t>
            </a:r>
            <a:r>
              <a:rPr lang="zh-TW" altLang="en-US" sz="2800" dirty="0">
                <a:latin typeface="新宋体" pitchFamily="49" charset="-122"/>
                <a:ea typeface="新宋体" pitchFamily="49" charset="-122"/>
              </a:rPr>
              <a:t>就可以先拿石頭打他</a:t>
            </a:r>
            <a:r>
              <a:rPr lang="zh-CN" altLang="en-US" sz="2800" dirty="0" smtClean="0">
                <a:latin typeface="新宋体" pitchFamily="49" charset="-122"/>
                <a:ea typeface="新宋体" pitchFamily="49" charset="-122"/>
              </a:rPr>
              <a:t>。</a:t>
            </a:r>
            <a:endParaRPr lang="en-US" altLang="zh-CN" sz="2800" dirty="0" smtClean="0">
              <a:latin typeface="新宋体" pitchFamily="49" charset="-122"/>
              <a:ea typeface="新宋体" pitchFamily="49" charset="-122"/>
            </a:endParaRPr>
          </a:p>
          <a:p>
            <a:r>
              <a:rPr lang="en-US" altLang="zh-CN" sz="2800" baseline="30000" dirty="0" smtClean="0">
                <a:latin typeface="新宋体" pitchFamily="49" charset="-122"/>
                <a:ea typeface="新宋体" pitchFamily="49" charset="-122"/>
              </a:rPr>
              <a:t>11</a:t>
            </a:r>
            <a:r>
              <a:rPr lang="zh-TW" altLang="en-US" sz="2800" dirty="0">
                <a:latin typeface="新宋体" pitchFamily="49" charset="-122"/>
                <a:ea typeface="新宋体" pitchFamily="49" charset="-122"/>
              </a:rPr>
              <a:t>耶穌</a:t>
            </a:r>
            <a:r>
              <a:rPr lang="zh-TW" altLang="en-US" sz="2800" dirty="0" smtClean="0">
                <a:latin typeface="新宋体" pitchFamily="49" charset="-122"/>
                <a:ea typeface="新宋体" pitchFamily="49" charset="-122"/>
              </a:rPr>
              <a:t>說</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我</a:t>
            </a:r>
            <a:r>
              <a:rPr lang="zh-TW" altLang="en-US" sz="2800" dirty="0">
                <a:latin typeface="新宋体" pitchFamily="49" charset="-122"/>
                <a:ea typeface="新宋体" pitchFamily="49" charset="-122"/>
              </a:rPr>
              <a:t>也不定你的</a:t>
            </a:r>
            <a:r>
              <a:rPr lang="zh-TW" altLang="en-US" sz="2800" dirty="0" smtClean="0">
                <a:latin typeface="新宋体" pitchFamily="49" charset="-122"/>
                <a:ea typeface="新宋体" pitchFamily="49" charset="-122"/>
              </a:rPr>
              <a:t>罪</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去罷</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從</a:t>
            </a:r>
            <a:r>
              <a:rPr lang="zh-TW" altLang="en-US" sz="2800" dirty="0">
                <a:latin typeface="新宋体" pitchFamily="49" charset="-122"/>
                <a:ea typeface="新宋体" pitchFamily="49" charset="-122"/>
              </a:rPr>
              <a:t>此不要再犯罪了</a:t>
            </a:r>
            <a:r>
              <a:rPr lang="en-US" altLang="zh-CN" sz="2800" dirty="0" smtClean="0">
                <a:latin typeface="新宋体" pitchFamily="49" charset="-122"/>
                <a:ea typeface="新宋体" pitchFamily="49" charset="-122"/>
              </a:rPr>
              <a:t> </a:t>
            </a:r>
            <a:r>
              <a:rPr lang="zh-CN" altLang="en-US" sz="2800" dirty="0" smtClean="0">
                <a:latin typeface="新宋体" pitchFamily="49" charset="-122"/>
                <a:ea typeface="新宋体" pitchFamily="49" charset="-122"/>
              </a:rPr>
              <a:t>。</a:t>
            </a:r>
            <a:endParaRPr lang="en-US" altLang="zh-CN" sz="2800" dirty="0" smtClean="0">
              <a:latin typeface="新宋体" pitchFamily="49" charset="-122"/>
              <a:ea typeface="新宋体" pitchFamily="49" charset="-122"/>
            </a:endParaRPr>
          </a:p>
          <a:p>
            <a:endParaRPr lang="en-US" sz="2800" dirty="0" smtClean="0">
              <a:latin typeface="新宋体" pitchFamily="49" charset="-122"/>
              <a:ea typeface="新宋体" pitchFamily="49" charset="-122"/>
            </a:endParaRPr>
          </a:p>
          <a:p>
            <a:r>
              <a:rPr lang="en-US" sz="2800" b="1" baseline="30000" dirty="0"/>
              <a:t>7 </a:t>
            </a:r>
            <a:r>
              <a:rPr lang="en-US" sz="2800" dirty="0"/>
              <a:t>When they kept on questioning him, he straightened up and said to them, “Let any one of you who is without sin be the first to throw a stone at her</a:t>
            </a:r>
            <a:r>
              <a:rPr lang="en-US" sz="2800" dirty="0" smtClean="0"/>
              <a:t>.”</a:t>
            </a:r>
          </a:p>
          <a:p>
            <a:r>
              <a:rPr lang="en-US" altLang="zh-CN" sz="2800" baseline="30000" dirty="0" smtClean="0"/>
              <a:t>11</a:t>
            </a:r>
            <a:r>
              <a:rPr lang="en-US" altLang="zh-CN" sz="2800" dirty="0" smtClean="0"/>
              <a:t> </a:t>
            </a:r>
            <a:r>
              <a:rPr lang="en-US" sz="2800" dirty="0"/>
              <a:t>“Then neither do I condemn you,” Jesus declared. “Go now and leave your life of sin.”</a:t>
            </a:r>
          </a:p>
        </p:txBody>
      </p:sp>
      <p:sp>
        <p:nvSpPr>
          <p:cNvPr id="3" name="Title 2"/>
          <p:cNvSpPr>
            <a:spLocks noGrp="1"/>
          </p:cNvSpPr>
          <p:nvPr>
            <p:ph type="title"/>
          </p:nvPr>
        </p:nvSpPr>
        <p:spPr>
          <a:xfrm>
            <a:off x="457200" y="76200"/>
            <a:ext cx="8229600" cy="1143000"/>
          </a:xfrm>
        </p:spPr>
        <p:txBody>
          <a:bodyPr/>
          <a:lstStyle/>
          <a:p>
            <a:r>
              <a:rPr lang="zh-CN" altLang="en-US" dirty="0" smtClean="0">
                <a:latin typeface="新宋体" pitchFamily="49" charset="-122"/>
                <a:ea typeface="新宋体" pitchFamily="49" charset="-122"/>
              </a:rPr>
              <a:t>約翰福音</a:t>
            </a:r>
            <a:r>
              <a:rPr lang="en-US" altLang="zh-CN" dirty="0" smtClean="0"/>
              <a:t>(John) 8</a:t>
            </a:r>
            <a:r>
              <a:rPr lang="zh-CN" altLang="en-US" dirty="0" smtClean="0"/>
              <a:t>：</a:t>
            </a:r>
            <a:r>
              <a:rPr lang="en-US" altLang="zh-CN" dirty="0" smtClean="0"/>
              <a:t>7</a:t>
            </a:r>
            <a:r>
              <a:rPr lang="zh-CN" altLang="en-US" dirty="0" smtClean="0"/>
              <a:t>，</a:t>
            </a:r>
            <a:r>
              <a:rPr lang="en-US" altLang="zh-CN" dirty="0" smtClean="0"/>
              <a:t>11</a:t>
            </a:r>
            <a:endParaRPr lang="en-US" dirty="0"/>
          </a:p>
        </p:txBody>
      </p:sp>
    </p:spTree>
    <p:extLst>
      <p:ext uri="{BB962C8B-B14F-4D97-AF65-F5344CB8AC3E}">
        <p14:creationId xmlns:p14="http://schemas.microsoft.com/office/powerpoint/2010/main" val="449219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a:bodyPr>
          <a:lstStyle/>
          <a:p>
            <a:r>
              <a:rPr lang="en-US" altLang="zh-CN" baseline="30000" dirty="0" smtClean="0">
                <a:latin typeface="新宋体" pitchFamily="49" charset="-122"/>
                <a:ea typeface="新宋体" pitchFamily="49" charset="-122"/>
              </a:rPr>
              <a:t>1</a:t>
            </a:r>
            <a:r>
              <a:rPr lang="zh-TW" altLang="en-US" dirty="0" smtClean="0">
                <a:latin typeface="新宋体" pitchFamily="49" charset="-122"/>
                <a:ea typeface="新宋体" pitchFamily="49" charset="-122"/>
              </a:rPr>
              <a:t> 你們不要論斷人</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免得你們被論斷。</a:t>
            </a:r>
            <a:r>
              <a:rPr lang="en-US" altLang="zh-CN" baseline="30000" dirty="0" smtClean="0">
                <a:latin typeface="新宋体" pitchFamily="49" charset="-122"/>
                <a:ea typeface="新宋体" pitchFamily="49" charset="-122"/>
              </a:rPr>
              <a:t>2</a:t>
            </a:r>
            <a:r>
              <a:rPr lang="zh-TW" altLang="en-US" dirty="0" smtClean="0">
                <a:latin typeface="新宋体" pitchFamily="49" charset="-122"/>
                <a:ea typeface="新宋体" pitchFamily="49" charset="-122"/>
              </a:rPr>
              <a:t> 因為你們怎樣論斷人</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也必怎樣被論斷</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你們用甚麼量器量給人</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也必用甚麼量器量給你們</a:t>
            </a:r>
            <a:r>
              <a:rPr lang="zh-CN" altLang="en-US" dirty="0" smtClean="0">
                <a:latin typeface="新宋体" pitchFamily="49" charset="-122"/>
                <a:ea typeface="新宋体" pitchFamily="49" charset="-122"/>
              </a:rPr>
              <a:t>。</a:t>
            </a:r>
            <a:r>
              <a:rPr lang="en-US" altLang="zh-CN" baseline="30000" dirty="0" smtClean="0">
                <a:latin typeface="新宋体" pitchFamily="49" charset="-122"/>
                <a:ea typeface="新宋体" pitchFamily="49" charset="-122"/>
              </a:rPr>
              <a:t>3</a:t>
            </a:r>
            <a:r>
              <a:rPr lang="zh-TW" altLang="en-US" dirty="0" smtClean="0">
                <a:latin typeface="新宋体" pitchFamily="49" charset="-122"/>
                <a:ea typeface="新宋体" pitchFamily="49" charset="-122"/>
              </a:rPr>
              <a:t> 為甚麼看見你弟兄眼中有剌</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卻不想自己眼中有梁木呢</a:t>
            </a:r>
            <a:r>
              <a:rPr lang="zh-CN" altLang="en-US" dirty="0" smtClean="0">
                <a:latin typeface="新宋体" pitchFamily="49" charset="-122"/>
                <a:ea typeface="新宋体" pitchFamily="49" charset="-122"/>
              </a:rPr>
              <a:t>？</a:t>
            </a:r>
            <a:endParaRPr lang="en-US" altLang="zh-TW" dirty="0" smtClean="0">
              <a:latin typeface="新宋体" pitchFamily="49" charset="-122"/>
              <a:ea typeface="新宋体" pitchFamily="49" charset="-122"/>
            </a:endParaRPr>
          </a:p>
          <a:p>
            <a:endParaRPr lang="en-US" sz="2000" dirty="0"/>
          </a:p>
          <a:p>
            <a:r>
              <a:rPr lang="en-US" altLang="zh-CN" baseline="30000" dirty="0" smtClean="0"/>
              <a:t>1</a:t>
            </a:r>
            <a:r>
              <a:rPr lang="zh-CN" altLang="en-US" baseline="30000" dirty="0" smtClean="0"/>
              <a:t> </a:t>
            </a:r>
            <a:r>
              <a:rPr lang="en-US" dirty="0" smtClean="0"/>
              <a:t>Do not judge, or you too will be judged. </a:t>
            </a:r>
            <a:r>
              <a:rPr lang="en-US" b="1" baseline="30000" dirty="0" smtClean="0"/>
              <a:t>2 </a:t>
            </a:r>
            <a:r>
              <a:rPr lang="en-US" dirty="0" smtClean="0"/>
              <a:t>For in the same way you judge others, you will be judged, and with the measure you use, it will be measured to you.</a:t>
            </a:r>
            <a:r>
              <a:rPr lang="zh-CN" altLang="en-US" dirty="0" smtClean="0"/>
              <a:t> </a:t>
            </a:r>
            <a:r>
              <a:rPr lang="en-US" b="1" baseline="30000" dirty="0" smtClean="0"/>
              <a:t>3 </a:t>
            </a:r>
            <a:r>
              <a:rPr lang="en-US" dirty="0" smtClean="0"/>
              <a:t>Why do you look at the speck of sawdust in your brother’s eye and pay no attention to the plank in your own eye?</a:t>
            </a:r>
            <a:endParaRPr lang="en-US" dirty="0"/>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馬太福音</a:t>
            </a:r>
            <a:r>
              <a:rPr lang="en-US" altLang="zh-CN" dirty="0" smtClean="0"/>
              <a:t>(Matthew) 7</a:t>
            </a:r>
            <a:r>
              <a:rPr lang="zh-CN" altLang="en-US" dirty="0" smtClean="0"/>
              <a:t>：</a:t>
            </a:r>
            <a:r>
              <a:rPr lang="en-US" altLang="zh-CN" dirty="0" smtClean="0"/>
              <a:t>1-3</a:t>
            </a:r>
            <a:endParaRPr lang="en-US" dirty="0"/>
          </a:p>
        </p:txBody>
      </p:sp>
    </p:spTree>
    <p:extLst>
      <p:ext uri="{BB962C8B-B14F-4D97-AF65-F5344CB8AC3E}">
        <p14:creationId xmlns:p14="http://schemas.microsoft.com/office/powerpoint/2010/main" val="965959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066800"/>
            <a:ext cx="8763000" cy="5376672"/>
          </a:xfrm>
        </p:spPr>
        <p:txBody>
          <a:bodyPr>
            <a:normAutofit fontScale="85000" lnSpcReduction="20000"/>
          </a:bodyPr>
          <a:lstStyle/>
          <a:p>
            <a:r>
              <a:rPr lang="en-US" altLang="zh-CN" baseline="30000" dirty="0" smtClean="0">
                <a:latin typeface="新宋体" pitchFamily="49" charset="-122"/>
                <a:ea typeface="新宋体" pitchFamily="49" charset="-122"/>
              </a:rPr>
              <a:t>4</a:t>
            </a:r>
            <a:r>
              <a:rPr lang="zh-TW" altLang="en-US" dirty="0">
                <a:latin typeface="新宋体" pitchFamily="49" charset="-122"/>
                <a:ea typeface="新宋体" pitchFamily="49" charset="-122"/>
              </a:rPr>
              <a:t> 他誠然擔當我們的憂</a:t>
            </a:r>
            <a:r>
              <a:rPr lang="zh-TW" altLang="en-US" dirty="0" smtClean="0">
                <a:latin typeface="新宋体" pitchFamily="49" charset="-122"/>
                <a:ea typeface="新宋体" pitchFamily="49" charset="-122"/>
              </a:rPr>
              <a:t>患</a:t>
            </a:r>
            <a:r>
              <a:rPr lang="zh-CN" altLang="en-US" dirty="0">
                <a:latin typeface="新宋体" pitchFamily="49" charset="-122"/>
                <a:ea typeface="新宋体" pitchFamily="49" charset="-122"/>
              </a:rPr>
              <a:t>，</a:t>
            </a:r>
            <a:r>
              <a:rPr lang="zh-TW" altLang="en-US" dirty="0" smtClean="0">
                <a:latin typeface="新宋体" pitchFamily="49" charset="-122"/>
                <a:ea typeface="新宋体" pitchFamily="49" charset="-122"/>
              </a:rPr>
              <a:t>背</a:t>
            </a:r>
            <a:r>
              <a:rPr lang="zh-TW" altLang="en-US" dirty="0">
                <a:latin typeface="新宋体" pitchFamily="49" charset="-122"/>
                <a:ea typeface="新宋体" pitchFamily="49" charset="-122"/>
              </a:rPr>
              <a:t>負我們的痛</a:t>
            </a:r>
            <a:r>
              <a:rPr lang="zh-TW" altLang="en-US" dirty="0" smtClean="0">
                <a:latin typeface="新宋体" pitchFamily="49" charset="-122"/>
                <a:ea typeface="新宋体" pitchFamily="49" charset="-122"/>
              </a:rPr>
              <a:t>苦</a:t>
            </a:r>
            <a:r>
              <a:rPr lang="zh-CN" altLang="en-US" dirty="0">
                <a:latin typeface="新宋体" pitchFamily="49" charset="-122"/>
                <a:ea typeface="新宋体" pitchFamily="49" charset="-122"/>
              </a:rPr>
              <a:t>。</a:t>
            </a:r>
            <a:r>
              <a:rPr lang="zh-TW" altLang="en-US" dirty="0" smtClean="0">
                <a:latin typeface="新宋体" pitchFamily="49" charset="-122"/>
                <a:ea typeface="新宋体" pitchFamily="49" charset="-122"/>
              </a:rPr>
              <a:t>我</a:t>
            </a:r>
            <a:r>
              <a:rPr lang="zh-TW" altLang="en-US" dirty="0">
                <a:latin typeface="新宋体" pitchFamily="49" charset="-122"/>
                <a:ea typeface="新宋体" pitchFamily="49" charset="-122"/>
              </a:rPr>
              <a:t>們卻以為他受責</a:t>
            </a:r>
            <a:r>
              <a:rPr lang="zh-TW" altLang="en-US" dirty="0" smtClean="0">
                <a:latin typeface="新宋体" pitchFamily="49" charset="-122"/>
                <a:ea typeface="新宋体" pitchFamily="49" charset="-122"/>
              </a:rPr>
              <a:t>罰</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被神</a:t>
            </a:r>
            <a:r>
              <a:rPr lang="zh-TW" altLang="en-US" dirty="0">
                <a:latin typeface="新宋体" pitchFamily="49" charset="-122"/>
                <a:ea typeface="新宋体" pitchFamily="49" charset="-122"/>
              </a:rPr>
              <a:t>擊打苦待了</a:t>
            </a:r>
            <a:r>
              <a:rPr lang="zh-TW" altLang="en-US" dirty="0" smtClean="0">
                <a:latin typeface="新宋体" pitchFamily="49" charset="-122"/>
                <a:ea typeface="新宋体" pitchFamily="49" charset="-122"/>
              </a:rPr>
              <a:t>。</a:t>
            </a:r>
            <a:r>
              <a:rPr lang="en-US" altLang="zh-CN" baseline="30000" dirty="0" smtClean="0">
                <a:latin typeface="新宋体" pitchFamily="49" charset="-122"/>
                <a:ea typeface="新宋体" pitchFamily="49" charset="-122"/>
              </a:rPr>
              <a:t>5</a:t>
            </a:r>
            <a:r>
              <a:rPr lang="zh-TW" altLang="en-US" dirty="0">
                <a:latin typeface="新宋体" pitchFamily="49" charset="-122"/>
                <a:ea typeface="新宋体" pitchFamily="49" charset="-122"/>
              </a:rPr>
              <a:t> 那知他為我們的過犯受</a:t>
            </a:r>
            <a:r>
              <a:rPr lang="zh-TW" altLang="en-US" dirty="0" smtClean="0">
                <a:latin typeface="新宋体" pitchFamily="49" charset="-122"/>
                <a:ea typeface="新宋体" pitchFamily="49" charset="-122"/>
              </a:rPr>
              <a:t>害</a:t>
            </a:r>
            <a:r>
              <a:rPr lang="zh-CN" altLang="en-US" dirty="0">
                <a:latin typeface="新宋体" pitchFamily="49" charset="-122"/>
                <a:ea typeface="新宋体" pitchFamily="49" charset="-122"/>
              </a:rPr>
              <a:t>，</a:t>
            </a:r>
            <a:r>
              <a:rPr lang="zh-TW" altLang="en-US" dirty="0" smtClean="0">
                <a:latin typeface="新宋体" pitchFamily="49" charset="-122"/>
                <a:ea typeface="新宋体" pitchFamily="49" charset="-122"/>
              </a:rPr>
              <a:t>為</a:t>
            </a:r>
            <a:r>
              <a:rPr lang="zh-TW" altLang="en-US" dirty="0">
                <a:latin typeface="新宋体" pitchFamily="49" charset="-122"/>
                <a:ea typeface="新宋体" pitchFamily="49" charset="-122"/>
              </a:rPr>
              <a:t>我們的罪孽壓</a:t>
            </a:r>
            <a:r>
              <a:rPr lang="zh-TW" altLang="en-US" dirty="0" smtClean="0">
                <a:latin typeface="新宋体" pitchFamily="49" charset="-122"/>
                <a:ea typeface="新宋体" pitchFamily="49" charset="-122"/>
              </a:rPr>
              <a:t>傷</a:t>
            </a:r>
            <a:r>
              <a:rPr lang="zh-CN" altLang="en-US" dirty="0">
                <a:latin typeface="新宋体" pitchFamily="49" charset="-122"/>
                <a:ea typeface="新宋体" pitchFamily="49" charset="-122"/>
              </a:rPr>
              <a:t>。</a:t>
            </a:r>
            <a:r>
              <a:rPr lang="zh-TW" altLang="en-US" dirty="0" smtClean="0">
                <a:latin typeface="新宋体" pitchFamily="49" charset="-122"/>
                <a:ea typeface="新宋体" pitchFamily="49" charset="-122"/>
              </a:rPr>
              <a:t>因</a:t>
            </a:r>
            <a:r>
              <a:rPr lang="zh-TW" altLang="en-US" dirty="0">
                <a:latin typeface="新宋体" pitchFamily="49" charset="-122"/>
                <a:ea typeface="新宋体" pitchFamily="49" charset="-122"/>
              </a:rPr>
              <a:t>他受的刑罰我們得平</a:t>
            </a:r>
            <a:r>
              <a:rPr lang="zh-TW" altLang="en-US" dirty="0" smtClean="0">
                <a:latin typeface="新宋体" pitchFamily="49" charset="-122"/>
                <a:ea typeface="新宋体" pitchFamily="49" charset="-122"/>
              </a:rPr>
              <a:t>安</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因</a:t>
            </a:r>
            <a:r>
              <a:rPr lang="zh-TW" altLang="en-US" dirty="0">
                <a:latin typeface="新宋体" pitchFamily="49" charset="-122"/>
                <a:ea typeface="新宋体" pitchFamily="49" charset="-122"/>
              </a:rPr>
              <a:t>他受的鞭傷我們得醫</a:t>
            </a:r>
            <a:r>
              <a:rPr lang="zh-TW" altLang="en-US" dirty="0" smtClean="0">
                <a:latin typeface="新宋体" pitchFamily="49" charset="-122"/>
                <a:ea typeface="新宋体" pitchFamily="49" charset="-122"/>
              </a:rPr>
              <a:t>治</a:t>
            </a:r>
            <a:r>
              <a:rPr lang="zh-CN" altLang="en-US" dirty="0" smtClean="0">
                <a:latin typeface="新宋体" pitchFamily="49" charset="-122"/>
                <a:ea typeface="新宋体" pitchFamily="49" charset="-122"/>
              </a:rPr>
              <a:t>。</a:t>
            </a:r>
            <a:r>
              <a:rPr lang="en-US" altLang="zh-CN" dirty="0" smtClean="0">
                <a:latin typeface="新宋体" pitchFamily="49" charset="-122"/>
                <a:ea typeface="新宋体" pitchFamily="49" charset="-122"/>
              </a:rPr>
              <a:t>6 </a:t>
            </a:r>
            <a:r>
              <a:rPr lang="zh-TW" altLang="en-US" dirty="0">
                <a:latin typeface="新宋体" pitchFamily="49" charset="-122"/>
                <a:ea typeface="新宋体" pitchFamily="49" charset="-122"/>
              </a:rPr>
              <a:t>我們都如羊走</a:t>
            </a:r>
            <a:r>
              <a:rPr lang="zh-TW" altLang="en-US" dirty="0" smtClean="0">
                <a:latin typeface="新宋体" pitchFamily="49" charset="-122"/>
                <a:ea typeface="新宋体" pitchFamily="49" charset="-122"/>
              </a:rPr>
              <a:t>迷</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各</a:t>
            </a:r>
            <a:r>
              <a:rPr lang="zh-TW" altLang="en-US" dirty="0">
                <a:latin typeface="新宋体" pitchFamily="49" charset="-122"/>
                <a:ea typeface="新宋体" pitchFamily="49" charset="-122"/>
              </a:rPr>
              <a:t>人偏行己</a:t>
            </a:r>
            <a:r>
              <a:rPr lang="zh-TW" altLang="en-US" dirty="0" smtClean="0">
                <a:latin typeface="新宋体" pitchFamily="49" charset="-122"/>
                <a:ea typeface="新宋体" pitchFamily="49" charset="-122"/>
              </a:rPr>
              <a:t>路</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耶</a:t>
            </a:r>
            <a:r>
              <a:rPr lang="zh-TW" altLang="en-US" dirty="0">
                <a:latin typeface="新宋体" pitchFamily="49" charset="-122"/>
                <a:ea typeface="新宋体" pitchFamily="49" charset="-122"/>
              </a:rPr>
              <a:t>和華使我們眾人的罪孽都歸在他身</a:t>
            </a:r>
            <a:r>
              <a:rPr lang="zh-TW" altLang="en-US" dirty="0" smtClean="0">
                <a:latin typeface="新宋体" pitchFamily="49" charset="-122"/>
                <a:ea typeface="新宋体" pitchFamily="49" charset="-122"/>
              </a:rPr>
              <a:t>上</a:t>
            </a:r>
            <a:r>
              <a:rPr lang="zh-CN" altLang="en-US" dirty="0" smtClean="0">
                <a:latin typeface="新宋体" pitchFamily="49" charset="-122"/>
                <a:ea typeface="新宋体" pitchFamily="49" charset="-122"/>
              </a:rPr>
              <a:t>。</a:t>
            </a:r>
            <a:r>
              <a:rPr lang="en-US" altLang="zh-CN" dirty="0" smtClean="0">
                <a:latin typeface="新宋体" pitchFamily="49" charset="-122"/>
                <a:ea typeface="新宋体" pitchFamily="49" charset="-122"/>
              </a:rPr>
              <a:t>7 </a:t>
            </a:r>
            <a:r>
              <a:rPr lang="zh-TW" altLang="en-US" dirty="0">
                <a:latin typeface="新宋体" pitchFamily="49" charset="-122"/>
                <a:ea typeface="新宋体" pitchFamily="49" charset="-122"/>
              </a:rPr>
              <a:t>他被欺</a:t>
            </a:r>
            <a:r>
              <a:rPr lang="zh-TW" altLang="en-US" dirty="0" smtClean="0">
                <a:latin typeface="新宋体" pitchFamily="49" charset="-122"/>
                <a:ea typeface="新宋体" pitchFamily="49" charset="-122"/>
              </a:rPr>
              <a:t>壓</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在</a:t>
            </a:r>
            <a:r>
              <a:rPr lang="zh-TW" altLang="en-US" dirty="0">
                <a:latin typeface="新宋体" pitchFamily="49" charset="-122"/>
                <a:ea typeface="新宋体" pitchFamily="49" charset="-122"/>
              </a:rPr>
              <a:t>受苦的時候卻不開</a:t>
            </a:r>
            <a:r>
              <a:rPr lang="zh-TW" altLang="en-US" dirty="0" smtClean="0">
                <a:latin typeface="新宋体" pitchFamily="49" charset="-122"/>
                <a:ea typeface="新宋体" pitchFamily="49" charset="-122"/>
              </a:rPr>
              <a:t>口</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他</a:t>
            </a:r>
            <a:r>
              <a:rPr lang="zh-TW" altLang="en-US" dirty="0">
                <a:latin typeface="新宋体" pitchFamily="49" charset="-122"/>
                <a:ea typeface="新宋体" pitchFamily="49" charset="-122"/>
              </a:rPr>
              <a:t>像羊羔被牽到宰殺之</a:t>
            </a:r>
            <a:r>
              <a:rPr lang="zh-TW" altLang="en-US" dirty="0" smtClean="0">
                <a:latin typeface="新宋体" pitchFamily="49" charset="-122"/>
                <a:ea typeface="新宋体" pitchFamily="49" charset="-122"/>
              </a:rPr>
              <a:t>地</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又</a:t>
            </a:r>
            <a:r>
              <a:rPr lang="zh-TW" altLang="en-US" dirty="0">
                <a:latin typeface="新宋体" pitchFamily="49" charset="-122"/>
                <a:ea typeface="新宋体" pitchFamily="49" charset="-122"/>
              </a:rPr>
              <a:t>像羊在剪毛的人手下無</a:t>
            </a:r>
            <a:r>
              <a:rPr lang="zh-TW" altLang="en-US" dirty="0" smtClean="0">
                <a:latin typeface="新宋体" pitchFamily="49" charset="-122"/>
                <a:ea typeface="新宋体" pitchFamily="49" charset="-122"/>
              </a:rPr>
              <a:t>聲</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他</a:t>
            </a:r>
            <a:r>
              <a:rPr lang="zh-TW" altLang="en-US" dirty="0">
                <a:latin typeface="新宋体" pitchFamily="49" charset="-122"/>
                <a:ea typeface="新宋体" pitchFamily="49" charset="-122"/>
              </a:rPr>
              <a:t>也是這樣不開</a:t>
            </a:r>
            <a:r>
              <a:rPr lang="zh-TW" altLang="en-US" dirty="0" smtClean="0">
                <a:latin typeface="新宋体" pitchFamily="49" charset="-122"/>
                <a:ea typeface="新宋体" pitchFamily="49" charset="-122"/>
              </a:rPr>
              <a:t>口</a:t>
            </a:r>
            <a:r>
              <a:rPr lang="zh-CN" altLang="en-US" dirty="0" smtClean="0">
                <a:latin typeface="新宋体" pitchFamily="49" charset="-122"/>
                <a:ea typeface="新宋体" pitchFamily="49" charset="-122"/>
              </a:rPr>
              <a:t>。</a:t>
            </a:r>
            <a:endParaRPr lang="en-US" altLang="zh-TW" dirty="0" smtClean="0">
              <a:latin typeface="新宋体" pitchFamily="49" charset="-122"/>
              <a:ea typeface="新宋体" pitchFamily="49" charset="-122"/>
            </a:endParaRPr>
          </a:p>
          <a:p>
            <a:endParaRPr lang="en-US" sz="2100" dirty="0"/>
          </a:p>
          <a:p>
            <a:r>
              <a:rPr lang="en-US" b="1" baseline="30000" dirty="0"/>
              <a:t>4 </a:t>
            </a:r>
            <a:r>
              <a:rPr lang="en-US" b="1" dirty="0"/>
              <a:t>Surely he took up our </a:t>
            </a:r>
            <a:r>
              <a:rPr lang="en-US" b="1" dirty="0" smtClean="0"/>
              <a:t>pain </a:t>
            </a:r>
            <a:r>
              <a:rPr lang="en-US" b="1" dirty="0"/>
              <a:t>and bore our </a:t>
            </a:r>
            <a:r>
              <a:rPr lang="en-US" b="1" dirty="0" smtClean="0"/>
              <a:t>suffering, yet </a:t>
            </a:r>
            <a:r>
              <a:rPr lang="en-US" b="1" dirty="0"/>
              <a:t>we considered him punished by God</a:t>
            </a:r>
            <a:r>
              <a:rPr lang="en-US" b="1" dirty="0" smtClean="0"/>
              <a:t>, </a:t>
            </a:r>
            <a:r>
              <a:rPr lang="en-US" b="1" dirty="0"/>
              <a:t>stricken by him, and </a:t>
            </a:r>
            <a:r>
              <a:rPr lang="en-US" b="1" dirty="0" smtClean="0"/>
              <a:t>afflicted. </a:t>
            </a:r>
            <a:r>
              <a:rPr lang="en-US" b="1" baseline="30000" dirty="0" smtClean="0"/>
              <a:t>5 </a:t>
            </a:r>
            <a:r>
              <a:rPr lang="en-US" b="1" dirty="0"/>
              <a:t>But he was pierced for our transgressions</a:t>
            </a:r>
            <a:r>
              <a:rPr lang="en-US" b="1" dirty="0" smtClean="0"/>
              <a:t>, </a:t>
            </a:r>
            <a:r>
              <a:rPr lang="en-US" b="1" dirty="0"/>
              <a:t>he was crushed for our </a:t>
            </a:r>
            <a:r>
              <a:rPr lang="en-US" b="1" dirty="0" smtClean="0"/>
              <a:t>iniquities; the </a:t>
            </a:r>
            <a:r>
              <a:rPr lang="en-US" b="1" dirty="0"/>
              <a:t>punishment that brought us peace was on </a:t>
            </a:r>
            <a:r>
              <a:rPr lang="en-US" b="1" dirty="0" smtClean="0"/>
              <a:t>him, and </a:t>
            </a:r>
            <a:r>
              <a:rPr lang="en-US" b="1" dirty="0"/>
              <a:t>by his wounds we are </a:t>
            </a:r>
            <a:r>
              <a:rPr lang="en-US" b="1" dirty="0" smtClean="0"/>
              <a:t>healed. </a:t>
            </a:r>
            <a:r>
              <a:rPr lang="en-US" b="1" baseline="30000" dirty="0" smtClean="0"/>
              <a:t>6 </a:t>
            </a:r>
            <a:r>
              <a:rPr lang="en-US" b="1" dirty="0"/>
              <a:t>We all, like sheep, have gone astray</a:t>
            </a:r>
            <a:r>
              <a:rPr lang="en-US" b="1" dirty="0" smtClean="0"/>
              <a:t>, </a:t>
            </a:r>
            <a:r>
              <a:rPr lang="en-US" b="1" dirty="0"/>
              <a:t>each of us has turned to our own </a:t>
            </a:r>
            <a:r>
              <a:rPr lang="en-US" b="1" dirty="0" smtClean="0"/>
              <a:t>way; and </a:t>
            </a:r>
            <a:r>
              <a:rPr lang="en-US" b="1" dirty="0"/>
              <a:t>the Lord has laid on </a:t>
            </a:r>
            <a:r>
              <a:rPr lang="en-US" b="1" dirty="0" smtClean="0"/>
              <a:t>him </a:t>
            </a:r>
            <a:r>
              <a:rPr lang="en-US" b="1" dirty="0"/>
              <a:t>the iniquity of us </a:t>
            </a:r>
            <a:r>
              <a:rPr lang="en-US" b="1" dirty="0" smtClean="0"/>
              <a:t>all.</a:t>
            </a:r>
            <a:r>
              <a:rPr lang="en-US" b="1" baseline="30000" dirty="0" smtClean="0"/>
              <a:t> 7 </a:t>
            </a:r>
            <a:r>
              <a:rPr lang="en-US" b="1" dirty="0"/>
              <a:t>He was oppressed and afflicted</a:t>
            </a:r>
            <a:r>
              <a:rPr lang="en-US" b="1" dirty="0" smtClean="0"/>
              <a:t>, </a:t>
            </a:r>
            <a:r>
              <a:rPr lang="en-US" b="1" dirty="0"/>
              <a:t>yet he did not open his </a:t>
            </a:r>
            <a:r>
              <a:rPr lang="en-US" b="1" dirty="0" smtClean="0"/>
              <a:t>mouth; he </a:t>
            </a:r>
            <a:r>
              <a:rPr lang="en-US" b="1" dirty="0"/>
              <a:t>was led like a lamb to the </a:t>
            </a:r>
            <a:r>
              <a:rPr lang="en-US" b="1" dirty="0" smtClean="0"/>
              <a:t>slaughter, and </a:t>
            </a:r>
            <a:r>
              <a:rPr lang="en-US" b="1" dirty="0"/>
              <a:t>as a sheep </a:t>
            </a:r>
            <a:r>
              <a:rPr lang="en-US" b="1" dirty="0" smtClean="0"/>
              <a:t>before its </a:t>
            </a:r>
            <a:r>
              <a:rPr lang="en-US" b="1" dirty="0"/>
              <a:t>shearers is silent</a:t>
            </a:r>
            <a:r>
              <a:rPr lang="en-US" b="1" dirty="0" smtClean="0"/>
              <a:t>, </a:t>
            </a:r>
            <a:r>
              <a:rPr lang="en-US" b="1" dirty="0"/>
              <a:t>so he did not open his mouth.</a:t>
            </a:r>
            <a:endParaRPr lang="en-US" dirty="0" smtClean="0"/>
          </a:p>
        </p:txBody>
      </p:sp>
      <p:sp>
        <p:nvSpPr>
          <p:cNvPr id="3" name="Title 2"/>
          <p:cNvSpPr>
            <a:spLocks noGrp="1"/>
          </p:cNvSpPr>
          <p:nvPr>
            <p:ph type="title"/>
          </p:nvPr>
        </p:nvSpPr>
        <p:spPr>
          <a:xfrm>
            <a:off x="457200" y="76200"/>
            <a:ext cx="8229600" cy="1143000"/>
          </a:xfrm>
        </p:spPr>
        <p:txBody>
          <a:bodyPr/>
          <a:lstStyle/>
          <a:p>
            <a:r>
              <a:rPr lang="zh-CN" altLang="en-US" dirty="0" smtClean="0"/>
              <a:t>以賽亞書</a:t>
            </a:r>
            <a:r>
              <a:rPr lang="en-US" altLang="zh-CN" dirty="0" smtClean="0"/>
              <a:t>(Isaiah) 53</a:t>
            </a:r>
            <a:r>
              <a:rPr lang="zh-CN" altLang="en-US" dirty="0" smtClean="0"/>
              <a:t>：</a:t>
            </a:r>
            <a:r>
              <a:rPr lang="en-US" altLang="zh-CN" dirty="0" smtClean="0"/>
              <a:t>4-7</a:t>
            </a:r>
            <a:endParaRPr lang="en-US" dirty="0"/>
          </a:p>
        </p:txBody>
      </p:sp>
    </p:spTree>
    <p:extLst>
      <p:ext uri="{BB962C8B-B14F-4D97-AF65-F5344CB8AC3E}">
        <p14:creationId xmlns:p14="http://schemas.microsoft.com/office/powerpoint/2010/main" val="837626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a:bodyPr>
          <a:lstStyle/>
          <a:p>
            <a:r>
              <a:rPr lang="en-US" sz="2800" baseline="30000" dirty="0" smtClean="0">
                <a:latin typeface="新宋体" pitchFamily="49" charset="-122"/>
                <a:ea typeface="新宋体" pitchFamily="49" charset="-122"/>
              </a:rPr>
              <a:t>4</a:t>
            </a:r>
            <a:r>
              <a:rPr lang="en-US" sz="2800" dirty="0" smtClean="0">
                <a:latin typeface="新宋体" pitchFamily="49" charset="-122"/>
                <a:ea typeface="新宋体" pitchFamily="49" charset="-122"/>
              </a:rPr>
              <a:t> </a:t>
            </a:r>
            <a:r>
              <a:rPr lang="zh-TW" altLang="en-US" sz="2800" dirty="0" smtClean="0">
                <a:latin typeface="新宋体" pitchFamily="49" charset="-122"/>
                <a:ea typeface="新宋体" pitchFamily="49" charset="-122"/>
              </a:rPr>
              <a:t>你自己眼中有梁木</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怎能對你弟兄說</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容我去掉你眼中的剌呢</a:t>
            </a:r>
            <a:r>
              <a:rPr lang="zh-CN" altLang="en-US" sz="2800" dirty="0" smtClean="0">
                <a:latin typeface="新宋体" pitchFamily="49" charset="-122"/>
                <a:ea typeface="新宋体" pitchFamily="49" charset="-122"/>
              </a:rPr>
              <a:t>？</a:t>
            </a:r>
            <a:r>
              <a:rPr lang="en-US" sz="2800" baseline="30000" dirty="0" smtClean="0">
                <a:latin typeface="新宋体" pitchFamily="49" charset="-122"/>
                <a:ea typeface="新宋体" pitchFamily="49" charset="-122"/>
              </a:rPr>
              <a:t>5</a:t>
            </a:r>
            <a:r>
              <a:rPr lang="en-US" sz="2800" dirty="0" smtClean="0">
                <a:latin typeface="新宋体" pitchFamily="49" charset="-122"/>
                <a:ea typeface="新宋体" pitchFamily="49" charset="-122"/>
              </a:rPr>
              <a:t> </a:t>
            </a:r>
            <a:r>
              <a:rPr lang="zh-TW" altLang="en-US" sz="2800" dirty="0" smtClean="0">
                <a:latin typeface="新宋体" pitchFamily="49" charset="-122"/>
                <a:ea typeface="新宋体" pitchFamily="49" charset="-122"/>
              </a:rPr>
              <a:t>你這假冒為善的人</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先去掉自己眼中的梁木</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然後纔能看得清楚</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去掉你弟兄眼中的剌</a:t>
            </a:r>
            <a:r>
              <a:rPr lang="zh-CN" altLang="en-US" sz="2800" dirty="0" smtClean="0">
                <a:latin typeface="新宋体" pitchFamily="49" charset="-122"/>
                <a:ea typeface="新宋体" pitchFamily="49" charset="-122"/>
              </a:rPr>
              <a:t>。</a:t>
            </a:r>
            <a:endParaRPr lang="en-US" altLang="zh-CN" sz="2800" dirty="0" smtClean="0">
              <a:latin typeface="新宋体" pitchFamily="49" charset="-122"/>
              <a:ea typeface="新宋体" pitchFamily="49" charset="-122"/>
            </a:endParaRPr>
          </a:p>
          <a:p>
            <a:endParaRPr lang="en-US" sz="2800" dirty="0">
              <a:latin typeface="SimSun-ExtB" pitchFamily="49" charset="-122"/>
              <a:ea typeface="SimSun-ExtB" pitchFamily="49" charset="-122"/>
            </a:endParaRPr>
          </a:p>
          <a:p>
            <a:r>
              <a:rPr lang="en-US" sz="2800" b="1" baseline="30000" dirty="0" smtClean="0"/>
              <a:t>4 </a:t>
            </a:r>
            <a:r>
              <a:rPr lang="en-US" sz="2800" dirty="0" smtClean="0"/>
              <a:t>How can you say to your brother, ‘Let me take the speck out of your eye,’ when all the time there is a plank in your own eye? </a:t>
            </a:r>
            <a:r>
              <a:rPr lang="en-US" sz="2800" b="1" baseline="30000" dirty="0" smtClean="0"/>
              <a:t>5 </a:t>
            </a:r>
            <a:r>
              <a:rPr lang="en-US" sz="2800" dirty="0" smtClean="0"/>
              <a:t>You hypocrite, first take the plank out of your own eye, and then you will see clearly to remove the speck from your brother’s eye.</a:t>
            </a:r>
            <a:endParaRPr lang="en-US" sz="2800" dirty="0"/>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馬太福音</a:t>
            </a:r>
            <a:r>
              <a:rPr lang="en-US" altLang="zh-CN" dirty="0" smtClean="0"/>
              <a:t>(Matthew) 7</a:t>
            </a:r>
            <a:r>
              <a:rPr lang="zh-CN" altLang="en-US" dirty="0" smtClean="0"/>
              <a:t>：</a:t>
            </a:r>
            <a:r>
              <a:rPr lang="en-US" altLang="zh-CN" dirty="0" smtClean="0"/>
              <a:t>4-5</a:t>
            </a:r>
            <a:endParaRPr lang="en-US" dirty="0"/>
          </a:p>
        </p:txBody>
      </p:sp>
    </p:spTree>
    <p:extLst>
      <p:ext uri="{BB962C8B-B14F-4D97-AF65-F5344CB8AC3E}">
        <p14:creationId xmlns:p14="http://schemas.microsoft.com/office/powerpoint/2010/main" val="3026846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371600"/>
            <a:ext cx="8763000" cy="4995672"/>
          </a:xfrm>
        </p:spPr>
        <p:txBody>
          <a:bodyPr>
            <a:normAutofit fontScale="92500" lnSpcReduction="20000"/>
          </a:bodyPr>
          <a:lstStyle/>
          <a:p>
            <a:r>
              <a:rPr lang="en-US" baseline="30000" dirty="0" smtClean="0">
                <a:latin typeface="新宋体" pitchFamily="49" charset="-122"/>
                <a:ea typeface="新宋体" pitchFamily="49" charset="-122"/>
              </a:rPr>
              <a:t>15</a:t>
            </a:r>
            <a:r>
              <a:rPr lang="en-US" dirty="0" smtClean="0">
                <a:latin typeface="新宋体" pitchFamily="49" charset="-122"/>
                <a:ea typeface="新宋体" pitchFamily="49" charset="-122"/>
              </a:rPr>
              <a:t> </a:t>
            </a:r>
            <a:r>
              <a:rPr lang="zh-TW" altLang="en-US" dirty="0" smtClean="0">
                <a:latin typeface="新宋体" pitchFamily="49" charset="-122"/>
                <a:ea typeface="新宋体" pitchFamily="49" charset="-122"/>
              </a:rPr>
              <a:t>倘若你的弟兄得罪你</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你就去趁著只有他和你在一處的時候</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指出他的錯來</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他若聽你</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你便得了你的弟兄</a:t>
            </a:r>
            <a:r>
              <a:rPr lang="zh-CN" altLang="en-US" dirty="0" smtClean="0">
                <a:latin typeface="新宋体" pitchFamily="49" charset="-122"/>
                <a:ea typeface="新宋体" pitchFamily="49" charset="-122"/>
              </a:rPr>
              <a:t>。</a:t>
            </a:r>
            <a:r>
              <a:rPr lang="en-US" baseline="30000" dirty="0" smtClean="0">
                <a:latin typeface="新宋体" pitchFamily="49" charset="-122"/>
                <a:ea typeface="新宋体" pitchFamily="49" charset="-122"/>
              </a:rPr>
              <a:t>16</a:t>
            </a:r>
            <a:r>
              <a:rPr lang="en-US" dirty="0" smtClean="0">
                <a:latin typeface="新宋体" pitchFamily="49" charset="-122"/>
                <a:ea typeface="新宋体" pitchFamily="49" charset="-122"/>
              </a:rPr>
              <a:t> </a:t>
            </a:r>
            <a:r>
              <a:rPr lang="zh-TW" altLang="en-US" dirty="0" smtClean="0">
                <a:latin typeface="新宋体" pitchFamily="49" charset="-122"/>
                <a:ea typeface="新宋体" pitchFamily="49" charset="-122"/>
              </a:rPr>
              <a:t>他若不聽</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你就另外帶一兩個人同去</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要憑兩三個人的口作見證</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句句都可定準</a:t>
            </a:r>
            <a:r>
              <a:rPr lang="zh-CN" altLang="en-US" dirty="0" smtClean="0">
                <a:latin typeface="新宋体" pitchFamily="49" charset="-122"/>
                <a:ea typeface="新宋体" pitchFamily="49" charset="-122"/>
              </a:rPr>
              <a:t>。</a:t>
            </a:r>
            <a:r>
              <a:rPr lang="en-US" baseline="30000" dirty="0" smtClean="0">
                <a:latin typeface="新宋体" pitchFamily="49" charset="-122"/>
                <a:ea typeface="新宋体" pitchFamily="49" charset="-122"/>
              </a:rPr>
              <a:t>17</a:t>
            </a:r>
            <a:r>
              <a:rPr lang="en-US" dirty="0" smtClean="0">
                <a:latin typeface="新宋体" pitchFamily="49" charset="-122"/>
                <a:ea typeface="新宋体" pitchFamily="49" charset="-122"/>
              </a:rPr>
              <a:t> </a:t>
            </a:r>
            <a:r>
              <a:rPr lang="zh-TW" altLang="en-US" dirty="0" smtClean="0">
                <a:latin typeface="新宋体" pitchFamily="49" charset="-122"/>
                <a:ea typeface="新宋体" pitchFamily="49" charset="-122"/>
              </a:rPr>
              <a:t>若是不聽他們</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就告訴教會</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若是不聽教會</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就看他像外邦人和稅吏一樣</a:t>
            </a:r>
            <a:r>
              <a:rPr lang="zh-CN" altLang="en-US" dirty="0" smtClean="0">
                <a:latin typeface="新宋体" pitchFamily="49" charset="-122"/>
                <a:ea typeface="新宋体" pitchFamily="49" charset="-122"/>
              </a:rPr>
              <a:t>。</a:t>
            </a:r>
            <a:endParaRPr lang="en-US" dirty="0" smtClean="0">
              <a:latin typeface="新宋体" pitchFamily="49" charset="-122"/>
              <a:ea typeface="新宋体" pitchFamily="49" charset="-122"/>
            </a:endParaRPr>
          </a:p>
          <a:p>
            <a:endParaRPr lang="en-US" sz="2200" dirty="0"/>
          </a:p>
          <a:p>
            <a:r>
              <a:rPr lang="en-US" b="1" baseline="30000" dirty="0" smtClean="0"/>
              <a:t>15 </a:t>
            </a:r>
            <a:r>
              <a:rPr lang="en-US" dirty="0" smtClean="0"/>
              <a:t>If your brother or sister sins, go and point out their fault, just between the two of you. If they listen to you, you have won them over. </a:t>
            </a:r>
            <a:r>
              <a:rPr lang="en-US" b="1" baseline="30000" dirty="0" smtClean="0"/>
              <a:t>16 </a:t>
            </a:r>
            <a:r>
              <a:rPr lang="en-US" dirty="0" smtClean="0"/>
              <a:t>But if they will not listen, take one or two others along, so that ‘every matter may be established by the testimony of two or three witnesses.’ </a:t>
            </a:r>
            <a:r>
              <a:rPr lang="en-US" b="1" baseline="30000" dirty="0" smtClean="0"/>
              <a:t>17 </a:t>
            </a:r>
            <a:r>
              <a:rPr lang="en-US" dirty="0" smtClean="0"/>
              <a:t>If they still refuse to listen, tell it to the church; and if they refuse to listen even to the church, treat them as you would a pagan or a tax collector.</a:t>
            </a:r>
            <a:endParaRPr lang="en-US" dirty="0"/>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馬太福音</a:t>
            </a:r>
            <a:r>
              <a:rPr lang="en-US" altLang="zh-CN" dirty="0" smtClean="0"/>
              <a:t>(Matthew) 18</a:t>
            </a:r>
            <a:r>
              <a:rPr lang="zh-CN" altLang="en-US" dirty="0" smtClean="0"/>
              <a:t>：</a:t>
            </a:r>
            <a:r>
              <a:rPr lang="en-US" altLang="zh-CN" dirty="0" smtClean="0"/>
              <a:t>15-17</a:t>
            </a:r>
            <a:endParaRPr lang="en-US" dirty="0"/>
          </a:p>
        </p:txBody>
      </p:sp>
    </p:spTree>
    <p:extLst>
      <p:ext uri="{BB962C8B-B14F-4D97-AF65-F5344CB8AC3E}">
        <p14:creationId xmlns:p14="http://schemas.microsoft.com/office/powerpoint/2010/main" val="3439087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995672"/>
          </a:xfrm>
        </p:spPr>
        <p:txBody>
          <a:bodyPr>
            <a:normAutofit/>
          </a:bodyPr>
          <a:lstStyle/>
          <a:p>
            <a:r>
              <a:rPr lang="en-US" sz="2800" baseline="30000" dirty="0" smtClean="0">
                <a:latin typeface="新宋体" pitchFamily="49" charset="-122"/>
                <a:ea typeface="新宋体" pitchFamily="49" charset="-122"/>
              </a:rPr>
              <a:t>15</a:t>
            </a:r>
            <a:r>
              <a:rPr lang="en-US" sz="2800" dirty="0" smtClean="0">
                <a:latin typeface="新宋体" pitchFamily="49" charset="-122"/>
                <a:ea typeface="新宋体" pitchFamily="49" charset="-122"/>
              </a:rPr>
              <a:t> </a:t>
            </a:r>
            <a:r>
              <a:rPr lang="zh-TW" altLang="en-US" sz="2800" dirty="0" smtClean="0">
                <a:latin typeface="新宋体" pitchFamily="49" charset="-122"/>
                <a:ea typeface="新宋体" pitchFamily="49" charset="-122"/>
              </a:rPr>
              <a:t>你們要防備假先知</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他們到你們這裡來</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外面披著羊皮</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裡面卻是殘暴的狼</a:t>
            </a:r>
            <a:r>
              <a:rPr lang="zh-CN" altLang="en-US" sz="2800" dirty="0" smtClean="0">
                <a:latin typeface="新宋体" pitchFamily="49" charset="-122"/>
                <a:ea typeface="新宋体" pitchFamily="49" charset="-122"/>
              </a:rPr>
              <a:t>。</a:t>
            </a:r>
            <a:r>
              <a:rPr lang="en-US" sz="2800" baseline="30000" dirty="0" smtClean="0">
                <a:latin typeface="新宋体" pitchFamily="49" charset="-122"/>
                <a:ea typeface="新宋体" pitchFamily="49" charset="-122"/>
              </a:rPr>
              <a:t>16</a:t>
            </a:r>
            <a:r>
              <a:rPr lang="en-US" sz="2800" dirty="0" smtClean="0">
                <a:latin typeface="新宋体" pitchFamily="49" charset="-122"/>
                <a:ea typeface="新宋体" pitchFamily="49" charset="-122"/>
              </a:rPr>
              <a:t> </a:t>
            </a:r>
            <a:r>
              <a:rPr lang="zh-TW" altLang="en-US" sz="2800" dirty="0" smtClean="0">
                <a:latin typeface="新宋体" pitchFamily="49" charset="-122"/>
                <a:ea typeface="新宋体" pitchFamily="49" charset="-122"/>
              </a:rPr>
              <a:t>憑著他們的果子</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就可以認出他們來</a:t>
            </a:r>
            <a:r>
              <a:rPr lang="zh-CN" altLang="en-US" sz="2800" dirty="0" smtClean="0">
                <a:latin typeface="新宋体" pitchFamily="49" charset="-122"/>
                <a:ea typeface="新宋体" pitchFamily="49" charset="-122"/>
              </a:rPr>
              <a:t>。</a:t>
            </a:r>
            <a:endParaRPr lang="en-US" altLang="zh-CN" sz="2800" dirty="0" smtClean="0">
              <a:latin typeface="新宋体" pitchFamily="49" charset="-122"/>
              <a:ea typeface="新宋体" pitchFamily="49" charset="-122"/>
            </a:endParaRPr>
          </a:p>
          <a:p>
            <a:endParaRPr lang="en-US" sz="2800" dirty="0">
              <a:latin typeface="SimSun-ExtB" pitchFamily="49" charset="-122"/>
              <a:ea typeface="SimSun-ExtB" pitchFamily="49" charset="-122"/>
            </a:endParaRPr>
          </a:p>
          <a:p>
            <a:r>
              <a:rPr lang="en-US" sz="2800" b="1" baseline="30000" dirty="0" smtClean="0"/>
              <a:t>15 </a:t>
            </a:r>
            <a:r>
              <a:rPr lang="en-US" sz="2800" dirty="0" smtClean="0"/>
              <a:t>Watch out for false prophets. They come to you in sheep’s clothing, but inwardly they are ferocious wolves. </a:t>
            </a:r>
            <a:r>
              <a:rPr lang="en-US" sz="2800" b="1" baseline="30000" dirty="0" smtClean="0"/>
              <a:t>16 </a:t>
            </a:r>
            <a:r>
              <a:rPr lang="en-US" sz="2800" dirty="0" smtClean="0"/>
              <a:t>By their fruit you will recognize them</a:t>
            </a:r>
            <a:r>
              <a:rPr lang="en-US" sz="2800" dirty="0" smtClean="0"/>
              <a:t>.</a:t>
            </a:r>
            <a:endParaRPr lang="en-US" sz="2800" dirty="0"/>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馬太福音</a:t>
            </a:r>
            <a:r>
              <a:rPr lang="en-US" altLang="zh-CN" dirty="0" smtClean="0"/>
              <a:t>(Matthew) 7</a:t>
            </a:r>
            <a:r>
              <a:rPr lang="zh-CN" altLang="en-US" dirty="0" smtClean="0"/>
              <a:t>：</a:t>
            </a:r>
            <a:r>
              <a:rPr lang="en-US" altLang="zh-CN" dirty="0" smtClean="0"/>
              <a:t>15-16a</a:t>
            </a:r>
            <a:endParaRPr lang="en-US" dirty="0"/>
          </a:p>
        </p:txBody>
      </p:sp>
    </p:spTree>
    <p:extLst>
      <p:ext uri="{BB962C8B-B14F-4D97-AF65-F5344CB8AC3E}">
        <p14:creationId xmlns:p14="http://schemas.microsoft.com/office/powerpoint/2010/main" val="659386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843272"/>
          </a:xfrm>
        </p:spPr>
        <p:txBody>
          <a:bodyPr>
            <a:normAutofit/>
          </a:bodyPr>
          <a:lstStyle/>
          <a:p>
            <a:r>
              <a:rPr lang="zh-TW" altLang="en-US" sz="2800" dirty="0" smtClean="0">
                <a:latin typeface="新宋体" pitchFamily="49" charset="-122"/>
                <a:ea typeface="新宋体" pitchFamily="49" charset="-122"/>
              </a:rPr>
              <a:t>親愛的弟兄阿</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一切的靈</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你們不可都信</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總要試驗那些靈是出於神的不是</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因為世上有許多假先知已經出來了</a:t>
            </a:r>
            <a:r>
              <a:rPr lang="zh-CN" altLang="en-US" sz="2800" dirty="0" smtClean="0">
                <a:latin typeface="新宋体" pitchFamily="49" charset="-122"/>
                <a:ea typeface="新宋体" pitchFamily="49" charset="-122"/>
              </a:rPr>
              <a:t>。</a:t>
            </a:r>
            <a:endParaRPr lang="en-US" sz="2800" dirty="0" smtClean="0">
              <a:latin typeface="新宋体" pitchFamily="49" charset="-122"/>
              <a:ea typeface="新宋体" pitchFamily="49" charset="-122"/>
            </a:endParaRPr>
          </a:p>
          <a:p>
            <a:endParaRPr lang="en-US" sz="2800" dirty="0"/>
          </a:p>
          <a:p>
            <a:r>
              <a:rPr lang="en-US" sz="2800" dirty="0" smtClean="0"/>
              <a:t>Dear friends, do not believe every spirit, but test the spirits to see whether they are from God, because many false prophets have gone out into the world.</a:t>
            </a:r>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约翰一書</a:t>
            </a:r>
            <a:r>
              <a:rPr lang="en-US" altLang="zh-CN" dirty="0" smtClean="0"/>
              <a:t>(1 John) 4</a:t>
            </a:r>
            <a:r>
              <a:rPr lang="zh-CN" altLang="en-US" dirty="0" smtClean="0"/>
              <a:t>：</a:t>
            </a:r>
            <a:r>
              <a:rPr lang="en-US" altLang="zh-CN" dirty="0" smtClean="0"/>
              <a:t>1</a:t>
            </a:r>
            <a:endParaRPr lang="en-US" dirty="0"/>
          </a:p>
        </p:txBody>
      </p:sp>
    </p:spTree>
    <p:extLst>
      <p:ext uri="{BB962C8B-B14F-4D97-AF65-F5344CB8AC3E}">
        <p14:creationId xmlns:p14="http://schemas.microsoft.com/office/powerpoint/2010/main" val="51702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a:bodyPr>
          <a:lstStyle/>
          <a:p>
            <a:r>
              <a:rPr lang="zh-TW" altLang="en-US" sz="2800" dirty="0" smtClean="0">
                <a:latin typeface="新宋体" pitchFamily="49" charset="-122"/>
                <a:ea typeface="新宋体" pitchFamily="49" charset="-122"/>
              </a:rPr>
              <a:t>你們不要論斷人</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就不被論斷</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你們</a:t>
            </a:r>
            <a:r>
              <a:rPr lang="zh-TW" altLang="en-US" sz="2800" b="1" dirty="0" smtClean="0">
                <a:solidFill>
                  <a:srgbClr val="FF0000"/>
                </a:solidFill>
                <a:latin typeface="新宋体" pitchFamily="49" charset="-122"/>
                <a:ea typeface="新宋体" pitchFamily="49" charset="-122"/>
              </a:rPr>
              <a:t>不要定人的罪</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就不被定罪</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你們要饒恕人</a:t>
            </a:r>
            <a:r>
              <a:rPr lang="zh-CN" altLang="en-US" sz="2800" dirty="0" smtClean="0">
                <a:latin typeface="新宋体" pitchFamily="49" charset="-122"/>
                <a:ea typeface="新宋体" pitchFamily="49" charset="-122"/>
              </a:rPr>
              <a:t>，</a:t>
            </a:r>
            <a:r>
              <a:rPr lang="zh-TW" altLang="en-US" sz="2800" dirty="0" smtClean="0">
                <a:latin typeface="新宋体" pitchFamily="49" charset="-122"/>
                <a:ea typeface="新宋体" pitchFamily="49" charset="-122"/>
              </a:rPr>
              <a:t>就必蒙饒恕</a:t>
            </a:r>
            <a:r>
              <a:rPr lang="zh-CN" altLang="en-US" sz="2800" dirty="0" smtClean="0">
                <a:latin typeface="新宋体" pitchFamily="49" charset="-122"/>
                <a:ea typeface="新宋体" pitchFamily="49" charset="-122"/>
              </a:rPr>
              <a:t>。</a:t>
            </a:r>
            <a:endParaRPr lang="en-US" sz="2800" dirty="0" smtClean="0">
              <a:latin typeface="新宋体" pitchFamily="49" charset="-122"/>
              <a:ea typeface="新宋体" pitchFamily="49" charset="-122"/>
            </a:endParaRPr>
          </a:p>
          <a:p>
            <a:endParaRPr lang="en-US" sz="2800" dirty="0"/>
          </a:p>
          <a:p>
            <a:r>
              <a:rPr lang="en-US" sz="2800" dirty="0" smtClean="0"/>
              <a:t>Do not judge, and you will not be judged. Do not </a:t>
            </a:r>
            <a:r>
              <a:rPr lang="en-US" sz="2800" b="1" dirty="0" smtClean="0">
                <a:solidFill>
                  <a:srgbClr val="FF0000"/>
                </a:solidFill>
              </a:rPr>
              <a:t>condemn</a:t>
            </a:r>
            <a:r>
              <a:rPr lang="en-US" sz="2800" dirty="0" smtClean="0"/>
              <a:t>, and you will not be condemned. Forgive, and you will be forgiven.</a:t>
            </a:r>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路加福音</a:t>
            </a:r>
            <a:r>
              <a:rPr lang="en-US" altLang="zh-CN" dirty="0" smtClean="0"/>
              <a:t>(Luke) 6</a:t>
            </a:r>
            <a:r>
              <a:rPr lang="zh-CN" altLang="en-US" dirty="0" smtClean="0"/>
              <a:t>：</a:t>
            </a:r>
            <a:r>
              <a:rPr lang="en-US" altLang="zh-CN" dirty="0" smtClean="0"/>
              <a:t>37</a:t>
            </a:r>
            <a:endParaRPr lang="en-US" dirty="0"/>
          </a:p>
        </p:txBody>
      </p:sp>
    </p:spTree>
    <p:extLst>
      <p:ext uri="{BB962C8B-B14F-4D97-AF65-F5344CB8AC3E}">
        <p14:creationId xmlns:p14="http://schemas.microsoft.com/office/powerpoint/2010/main" val="946119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fontScale="92500" lnSpcReduction="10000"/>
          </a:bodyPr>
          <a:lstStyle/>
          <a:p>
            <a:r>
              <a:rPr lang="en-US" baseline="30000" dirty="0" smtClean="0">
                <a:latin typeface="新宋体" pitchFamily="49" charset="-122"/>
                <a:ea typeface="新宋体" pitchFamily="49" charset="-122"/>
              </a:rPr>
              <a:t>9</a:t>
            </a:r>
            <a:r>
              <a:rPr lang="en-US" dirty="0" smtClean="0">
                <a:latin typeface="新宋体" pitchFamily="49" charset="-122"/>
                <a:ea typeface="新宋体" pitchFamily="49" charset="-122"/>
              </a:rPr>
              <a:t> </a:t>
            </a:r>
            <a:r>
              <a:rPr lang="zh-TW" altLang="en-US" dirty="0" smtClean="0">
                <a:latin typeface="新宋体" pitchFamily="49" charset="-122"/>
                <a:ea typeface="新宋体" pitchFamily="49" charset="-122"/>
              </a:rPr>
              <a:t>耶穌向那些仗著自己是義人</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藐視別人的</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設一個比喻</a:t>
            </a:r>
            <a:r>
              <a:rPr lang="zh-CN" altLang="en-US" dirty="0" smtClean="0">
                <a:latin typeface="新宋体" pitchFamily="49" charset="-122"/>
                <a:ea typeface="新宋体" pitchFamily="49" charset="-122"/>
              </a:rPr>
              <a:t>，</a:t>
            </a:r>
            <a:r>
              <a:rPr lang="en-US" baseline="30000" dirty="0" smtClean="0">
                <a:latin typeface="新宋体" pitchFamily="49" charset="-122"/>
                <a:ea typeface="新宋体" pitchFamily="49" charset="-122"/>
              </a:rPr>
              <a:t>10</a:t>
            </a:r>
            <a:r>
              <a:rPr lang="en-US" dirty="0" smtClean="0">
                <a:latin typeface="新宋体" pitchFamily="49" charset="-122"/>
                <a:ea typeface="新宋体" pitchFamily="49" charset="-122"/>
              </a:rPr>
              <a:t> </a:t>
            </a:r>
            <a:r>
              <a:rPr lang="zh-TW" altLang="en-US" dirty="0" smtClean="0">
                <a:latin typeface="新宋体" pitchFamily="49" charset="-122"/>
                <a:ea typeface="新宋体" pitchFamily="49" charset="-122"/>
              </a:rPr>
              <a:t>說</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有兩個人上殿裡去禱告</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一個是法利賽人</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一個是稅吏</a:t>
            </a:r>
            <a:r>
              <a:rPr lang="zh-CN" altLang="en-US" dirty="0" smtClean="0">
                <a:latin typeface="新宋体" pitchFamily="49" charset="-122"/>
                <a:ea typeface="新宋体" pitchFamily="49" charset="-122"/>
              </a:rPr>
              <a:t>。</a:t>
            </a:r>
            <a:r>
              <a:rPr lang="en-US" baseline="30000" dirty="0" smtClean="0">
                <a:latin typeface="新宋体" pitchFamily="49" charset="-122"/>
                <a:ea typeface="新宋体" pitchFamily="49" charset="-122"/>
              </a:rPr>
              <a:t>11</a:t>
            </a:r>
            <a:r>
              <a:rPr lang="en-US" dirty="0" smtClean="0">
                <a:latin typeface="新宋体" pitchFamily="49" charset="-122"/>
                <a:ea typeface="新宋体" pitchFamily="49" charset="-122"/>
              </a:rPr>
              <a:t> </a:t>
            </a:r>
            <a:r>
              <a:rPr lang="zh-TW" altLang="en-US" dirty="0" smtClean="0">
                <a:latin typeface="新宋体" pitchFamily="49" charset="-122"/>
                <a:ea typeface="新宋体" pitchFamily="49" charset="-122"/>
              </a:rPr>
              <a:t>法利賽人站著</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自言自語的禱告說</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神阿</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我感謝你</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我不像別人</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勒索</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不義</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姦淫</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也不像這個稅吏</a:t>
            </a:r>
            <a:r>
              <a:rPr lang="zh-CN" altLang="en-US" dirty="0" smtClean="0">
                <a:latin typeface="新宋体" pitchFamily="49" charset="-122"/>
                <a:ea typeface="新宋体" pitchFamily="49" charset="-122"/>
              </a:rPr>
              <a:t>。</a:t>
            </a:r>
            <a:endParaRPr lang="en-US" altLang="zh-CN" dirty="0" smtClean="0">
              <a:latin typeface="新宋体" pitchFamily="49" charset="-122"/>
              <a:ea typeface="新宋体" pitchFamily="49" charset="-122"/>
            </a:endParaRPr>
          </a:p>
          <a:p>
            <a:endParaRPr lang="en-US" dirty="0">
              <a:latin typeface="SimSun-ExtB" pitchFamily="49" charset="-122"/>
              <a:ea typeface="SimSun-ExtB" pitchFamily="49" charset="-122"/>
            </a:endParaRPr>
          </a:p>
          <a:p>
            <a:r>
              <a:rPr lang="en-US" b="1" baseline="30000" dirty="0" smtClean="0"/>
              <a:t>9 </a:t>
            </a:r>
            <a:r>
              <a:rPr lang="en-US" dirty="0" smtClean="0"/>
              <a:t>To some who were confident of their own righteousness and looked down on everyone else, Jesus told this parable: </a:t>
            </a:r>
            <a:r>
              <a:rPr lang="en-US" b="1" baseline="30000" dirty="0" smtClean="0"/>
              <a:t>10 </a:t>
            </a:r>
            <a:r>
              <a:rPr lang="en-US" dirty="0" smtClean="0"/>
              <a:t>“Two men went up to the temple to pray, one a Pharisee and the other a tax collector. </a:t>
            </a:r>
            <a:r>
              <a:rPr lang="en-US" b="1" baseline="30000" dirty="0" smtClean="0"/>
              <a:t>11 </a:t>
            </a:r>
            <a:r>
              <a:rPr lang="en-US" dirty="0" smtClean="0"/>
              <a:t>The Pharisee stood by himself and prayed: ‘God, I thank you that I am not like other people—robbers, evildoers, adulterers—or even like this tax collector.</a:t>
            </a:r>
            <a:endParaRPr lang="en-US" dirty="0"/>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路加福音</a:t>
            </a:r>
            <a:r>
              <a:rPr lang="en-US" altLang="zh-CN" dirty="0" smtClean="0"/>
              <a:t>(Luke) 18</a:t>
            </a:r>
            <a:r>
              <a:rPr lang="zh-CN" altLang="en-US" dirty="0" smtClean="0"/>
              <a:t>：</a:t>
            </a:r>
            <a:r>
              <a:rPr lang="en-US" altLang="zh-CN" dirty="0" smtClean="0"/>
              <a:t>9-11</a:t>
            </a:r>
            <a:endParaRPr lang="en-US" dirty="0"/>
          </a:p>
        </p:txBody>
      </p:sp>
    </p:spTree>
    <p:extLst>
      <p:ext uri="{BB962C8B-B14F-4D97-AF65-F5344CB8AC3E}">
        <p14:creationId xmlns:p14="http://schemas.microsoft.com/office/powerpoint/2010/main" val="339576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763000" cy="4767072"/>
          </a:xfrm>
        </p:spPr>
        <p:txBody>
          <a:bodyPr>
            <a:normAutofit fontScale="92500" lnSpcReduction="20000"/>
          </a:bodyPr>
          <a:lstStyle/>
          <a:p>
            <a:r>
              <a:rPr lang="en-US" baseline="30000" dirty="0" smtClean="0">
                <a:latin typeface="新宋体" pitchFamily="49" charset="-122"/>
                <a:ea typeface="新宋体" pitchFamily="49" charset="-122"/>
              </a:rPr>
              <a:t>12</a:t>
            </a:r>
            <a:r>
              <a:rPr lang="en-US" dirty="0" smtClean="0">
                <a:latin typeface="新宋体" pitchFamily="49" charset="-122"/>
                <a:ea typeface="新宋体" pitchFamily="49" charset="-122"/>
              </a:rPr>
              <a:t> </a:t>
            </a:r>
            <a:r>
              <a:rPr lang="zh-TW" altLang="en-US" dirty="0" smtClean="0">
                <a:latin typeface="新宋体" pitchFamily="49" charset="-122"/>
                <a:ea typeface="新宋体" pitchFamily="49" charset="-122"/>
              </a:rPr>
              <a:t>我一個禮拜禁食兩次</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凡我所得的</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都捐上十分之一</a:t>
            </a:r>
            <a:r>
              <a:rPr lang="zh-CN" altLang="en-US" dirty="0" smtClean="0">
                <a:latin typeface="新宋体" pitchFamily="49" charset="-122"/>
                <a:ea typeface="新宋体" pitchFamily="49" charset="-122"/>
              </a:rPr>
              <a:t>。</a:t>
            </a:r>
            <a:r>
              <a:rPr lang="en-US" baseline="30000" dirty="0" smtClean="0">
                <a:latin typeface="新宋体" pitchFamily="49" charset="-122"/>
                <a:ea typeface="新宋体" pitchFamily="49" charset="-122"/>
              </a:rPr>
              <a:t>13</a:t>
            </a:r>
            <a:r>
              <a:rPr lang="en-US" dirty="0" smtClean="0">
                <a:latin typeface="新宋体" pitchFamily="49" charset="-122"/>
                <a:ea typeface="新宋体" pitchFamily="49" charset="-122"/>
              </a:rPr>
              <a:t> </a:t>
            </a:r>
            <a:r>
              <a:rPr lang="zh-TW" altLang="en-US" dirty="0" smtClean="0">
                <a:latin typeface="新宋体" pitchFamily="49" charset="-122"/>
                <a:ea typeface="新宋体" pitchFamily="49" charset="-122"/>
              </a:rPr>
              <a:t>那稅吏遠遠的站著</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連舉目望天也不敢</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只捶著胸說</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神阿</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開恩可憐我這個罪人</a:t>
            </a:r>
            <a:r>
              <a:rPr lang="zh-CN" altLang="en-US" dirty="0" smtClean="0">
                <a:latin typeface="新宋体" pitchFamily="49" charset="-122"/>
                <a:ea typeface="新宋体" pitchFamily="49" charset="-122"/>
              </a:rPr>
              <a:t>。</a:t>
            </a:r>
            <a:r>
              <a:rPr lang="en-US" baseline="30000" dirty="0" smtClean="0">
                <a:latin typeface="新宋体" pitchFamily="49" charset="-122"/>
                <a:ea typeface="新宋体" pitchFamily="49" charset="-122"/>
              </a:rPr>
              <a:t>14</a:t>
            </a:r>
            <a:r>
              <a:rPr lang="en-US" dirty="0" smtClean="0">
                <a:latin typeface="新宋体" pitchFamily="49" charset="-122"/>
                <a:ea typeface="新宋体" pitchFamily="49" charset="-122"/>
              </a:rPr>
              <a:t> </a:t>
            </a:r>
            <a:r>
              <a:rPr lang="zh-TW" altLang="en-US" dirty="0" smtClean="0">
                <a:latin typeface="新宋体" pitchFamily="49" charset="-122"/>
                <a:ea typeface="新宋体" pitchFamily="49" charset="-122"/>
              </a:rPr>
              <a:t>我告訴你們</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這人回家去</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比那人倒算為義了</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因為凡自高的</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必降為卑</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自卑的</a:t>
            </a:r>
            <a:r>
              <a:rPr lang="zh-CN" altLang="en-US" dirty="0" smtClean="0">
                <a:latin typeface="新宋体" pitchFamily="49" charset="-122"/>
                <a:ea typeface="新宋体" pitchFamily="49" charset="-122"/>
              </a:rPr>
              <a:t>，</a:t>
            </a:r>
            <a:r>
              <a:rPr lang="zh-TW" altLang="en-US" dirty="0" smtClean="0">
                <a:latin typeface="新宋体" pitchFamily="49" charset="-122"/>
                <a:ea typeface="新宋体" pitchFamily="49" charset="-122"/>
              </a:rPr>
              <a:t>必升為高</a:t>
            </a:r>
            <a:r>
              <a:rPr lang="zh-CN" altLang="en-US" dirty="0" smtClean="0">
                <a:latin typeface="新宋体" pitchFamily="49" charset="-122"/>
                <a:ea typeface="新宋体" pitchFamily="49" charset="-122"/>
              </a:rPr>
              <a:t>。</a:t>
            </a:r>
            <a:endParaRPr lang="en-US" altLang="zh-CN" dirty="0" smtClean="0">
              <a:latin typeface="新宋体" pitchFamily="49" charset="-122"/>
              <a:ea typeface="新宋体" pitchFamily="49" charset="-122"/>
            </a:endParaRPr>
          </a:p>
          <a:p>
            <a:endParaRPr lang="en-US" dirty="0">
              <a:latin typeface="SimSun-ExtB" pitchFamily="49" charset="-122"/>
              <a:ea typeface="SimSun-ExtB" pitchFamily="49" charset="-122"/>
            </a:endParaRPr>
          </a:p>
          <a:p>
            <a:r>
              <a:rPr lang="en-US" b="1" baseline="30000" dirty="0" smtClean="0"/>
              <a:t>12 </a:t>
            </a:r>
            <a:r>
              <a:rPr lang="en-US" dirty="0" smtClean="0"/>
              <a:t>I fast twice a week and give a tenth of all I get.’ </a:t>
            </a:r>
            <a:r>
              <a:rPr lang="en-US" b="1" baseline="30000" dirty="0" smtClean="0"/>
              <a:t>13 </a:t>
            </a:r>
            <a:r>
              <a:rPr lang="en-US" dirty="0" smtClean="0"/>
              <a:t>But the tax collector stood at a distance. He would not even look up to heaven, but beat his breast and said, ‘God, have mercy on me, a sinner.’ </a:t>
            </a:r>
            <a:r>
              <a:rPr lang="en-US" b="1" baseline="30000" dirty="0" smtClean="0"/>
              <a:t>14 </a:t>
            </a:r>
            <a:r>
              <a:rPr lang="en-US" dirty="0" smtClean="0"/>
              <a:t>I tell you that this man, rather than the other, went home justified before God. For all those who exalt themselves will be humbled, and those who humble themselves will be exalted.”</a:t>
            </a:r>
            <a:endParaRPr lang="en-US" dirty="0"/>
          </a:p>
        </p:txBody>
      </p:sp>
      <p:sp>
        <p:nvSpPr>
          <p:cNvPr id="3" name="Title 2"/>
          <p:cNvSpPr>
            <a:spLocks noGrp="1"/>
          </p:cNvSpPr>
          <p:nvPr>
            <p:ph type="title"/>
          </p:nvPr>
        </p:nvSpPr>
        <p:spPr/>
        <p:txBody>
          <a:bodyPr/>
          <a:lstStyle/>
          <a:p>
            <a:r>
              <a:rPr lang="zh-CN" altLang="en-US" dirty="0" smtClean="0">
                <a:latin typeface="新宋体" pitchFamily="49" charset="-122"/>
                <a:ea typeface="新宋体" pitchFamily="49" charset="-122"/>
              </a:rPr>
              <a:t>路加福音</a:t>
            </a:r>
            <a:r>
              <a:rPr lang="en-US" altLang="zh-CN" dirty="0" smtClean="0"/>
              <a:t>(Luke) 18</a:t>
            </a:r>
            <a:r>
              <a:rPr lang="zh-CN" altLang="en-US" dirty="0" smtClean="0"/>
              <a:t>：</a:t>
            </a:r>
            <a:r>
              <a:rPr lang="en-US" altLang="zh-CN" dirty="0" smtClean="0"/>
              <a:t>12-14</a:t>
            </a:r>
            <a:endParaRPr lang="en-US" dirty="0"/>
          </a:p>
        </p:txBody>
      </p:sp>
    </p:spTree>
    <p:extLst>
      <p:ext uri="{BB962C8B-B14F-4D97-AF65-F5344CB8AC3E}">
        <p14:creationId xmlns:p14="http://schemas.microsoft.com/office/powerpoint/2010/main" val="3395768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5156</TotalTime>
  <Words>1881</Words>
  <Application>Microsoft Office PowerPoint</Application>
  <PresentationFormat>On-screen Show (4:3)</PresentationFormat>
  <Paragraphs>88</Paragraphs>
  <Slides>20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新宋体</vt:lpstr>
      <vt:lpstr>新宋体</vt:lpstr>
      <vt:lpstr>黑体</vt:lpstr>
      <vt:lpstr>SimSun-ExtB</vt:lpstr>
      <vt:lpstr>Lucida Sans Unicode</vt:lpstr>
      <vt:lpstr>Verdana</vt:lpstr>
      <vt:lpstr>Wingdings 2</vt:lpstr>
      <vt:lpstr>Wingdings 3</vt:lpstr>
      <vt:lpstr>Concourse</vt:lpstr>
      <vt:lpstr>不要論斷</vt:lpstr>
      <vt:lpstr>馬太福音(Matthew) 7：1-3</vt:lpstr>
      <vt:lpstr>馬太福音(Matthew) 7：4-5</vt:lpstr>
      <vt:lpstr>馬太福音(Matthew) 18：15-17</vt:lpstr>
      <vt:lpstr>馬太福音(Matthew) 7：15-16a</vt:lpstr>
      <vt:lpstr>约翰一書(1 John) 4：1</vt:lpstr>
      <vt:lpstr>路加福音(Luke) 6：37</vt:lpstr>
      <vt:lpstr>路加福音(Luke) 18：9-11</vt:lpstr>
      <vt:lpstr>路加福音(Luke) 18：12-14</vt:lpstr>
      <vt:lpstr>撒母耳記上(1 Samuel) 16：7b</vt:lpstr>
      <vt:lpstr>哥林多前書(1 Corinthians) 13：7</vt:lpstr>
      <vt:lpstr>雅各書(James) 4：11-12</vt:lpstr>
      <vt:lpstr>馬太福音(Matthew) 7：2-3</vt:lpstr>
      <vt:lpstr>詩篇(Psalms) 51：1，12，14</vt:lpstr>
      <vt:lpstr>詩篇(Psalms) 51：17-19</vt:lpstr>
      <vt:lpstr>馬太福音(Matthew) 7：4-5</vt:lpstr>
      <vt:lpstr>提摩太后書(1 Timothy) 3：16-17</vt:lpstr>
      <vt:lpstr>加拉太書(Galatians) 6：1</vt:lpstr>
      <vt:lpstr>約翰福音(John) 8：7，11</vt:lpstr>
      <vt:lpstr>以賽亞書(Isaiah) 53：4-7</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讀經的操練</dc:title>
  <dc:creator>Family Admin</dc:creator>
  <cp:lastModifiedBy>Zengtao Liu</cp:lastModifiedBy>
  <cp:revision>94</cp:revision>
  <dcterms:created xsi:type="dcterms:W3CDTF">2013-07-17T04:46:54Z</dcterms:created>
  <dcterms:modified xsi:type="dcterms:W3CDTF">2015-11-07T21:23:35Z</dcterms:modified>
</cp:coreProperties>
</file>