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heme/themeOverride1.xml" ContentType="application/vnd.openxmlformats-officedocument.themeOverr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heme/themeOverride2.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13"/>
  </p:notesMasterIdLst>
  <p:handoutMasterIdLst>
    <p:handoutMasterId r:id="rId14"/>
  </p:handoutMasterIdLst>
  <p:sldIdLst>
    <p:sldId id="305" r:id="rId2"/>
    <p:sldId id="306" r:id="rId3"/>
    <p:sldId id="307" r:id="rId4"/>
    <p:sldId id="308" r:id="rId5"/>
    <p:sldId id="309" r:id="rId6"/>
    <p:sldId id="310" r:id="rId7"/>
    <p:sldId id="311" r:id="rId8"/>
    <p:sldId id="312" r:id="rId9"/>
    <p:sldId id="332" r:id="rId10"/>
    <p:sldId id="313" r:id="rId11"/>
    <p:sldId id="314" r:id="rId1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94660"/>
  </p:normalViewPr>
  <p:slideViewPr>
    <p:cSldViewPr>
      <p:cViewPr varScale="1">
        <p:scale>
          <a:sx n="70" d="100"/>
          <a:sy n="70" d="100"/>
        </p:scale>
        <p:origin x="78" y="9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2015/11/28</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2015/11/28</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a:t>
            </a:fld>
            <a:endParaRPr lang="en-US" altLang="zh-CN" dirty="0" smtClean="0"/>
          </a:p>
        </p:txBody>
      </p:sp>
    </p:spTree>
    <p:extLst>
      <p:ext uri="{BB962C8B-B14F-4D97-AF65-F5344CB8AC3E}">
        <p14:creationId xmlns:p14="http://schemas.microsoft.com/office/powerpoint/2010/main" val="18960512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10</a:t>
            </a:fld>
            <a:endParaRPr lang="en-US" altLang="zh-CN" dirty="0" smtClean="0"/>
          </a:p>
        </p:txBody>
      </p:sp>
    </p:spTree>
    <p:extLst>
      <p:ext uri="{BB962C8B-B14F-4D97-AF65-F5344CB8AC3E}">
        <p14:creationId xmlns:p14="http://schemas.microsoft.com/office/powerpoint/2010/main" val="28907765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11</a:t>
            </a:fld>
            <a:endParaRPr lang="en-US" altLang="zh-CN" dirty="0" smtClean="0"/>
          </a:p>
        </p:txBody>
      </p:sp>
    </p:spTree>
    <p:extLst>
      <p:ext uri="{BB962C8B-B14F-4D97-AF65-F5344CB8AC3E}">
        <p14:creationId xmlns:p14="http://schemas.microsoft.com/office/powerpoint/2010/main" val="3364459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2441152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3</a:t>
            </a:fld>
            <a:endParaRPr lang="en-US" altLang="zh-CN" dirty="0" smtClean="0"/>
          </a:p>
        </p:txBody>
      </p:sp>
    </p:spTree>
    <p:extLst>
      <p:ext uri="{BB962C8B-B14F-4D97-AF65-F5344CB8AC3E}">
        <p14:creationId xmlns:p14="http://schemas.microsoft.com/office/powerpoint/2010/main" val="2461547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4</a:t>
            </a:fld>
            <a:endParaRPr lang="en-US" altLang="zh-CN" dirty="0" smtClean="0"/>
          </a:p>
        </p:txBody>
      </p:sp>
    </p:spTree>
    <p:extLst>
      <p:ext uri="{BB962C8B-B14F-4D97-AF65-F5344CB8AC3E}">
        <p14:creationId xmlns:p14="http://schemas.microsoft.com/office/powerpoint/2010/main" val="3981080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5</a:t>
            </a:fld>
            <a:endParaRPr lang="en-US" altLang="zh-CN" dirty="0" smtClean="0"/>
          </a:p>
        </p:txBody>
      </p:sp>
    </p:spTree>
    <p:extLst>
      <p:ext uri="{BB962C8B-B14F-4D97-AF65-F5344CB8AC3E}">
        <p14:creationId xmlns:p14="http://schemas.microsoft.com/office/powerpoint/2010/main" val="5035966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6</a:t>
            </a:fld>
            <a:endParaRPr lang="en-US" altLang="zh-CN" dirty="0" smtClean="0"/>
          </a:p>
        </p:txBody>
      </p:sp>
    </p:spTree>
    <p:extLst>
      <p:ext uri="{BB962C8B-B14F-4D97-AF65-F5344CB8AC3E}">
        <p14:creationId xmlns:p14="http://schemas.microsoft.com/office/powerpoint/2010/main" val="75891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7</a:t>
            </a:fld>
            <a:endParaRPr lang="en-US" altLang="zh-CN" dirty="0" smtClean="0"/>
          </a:p>
        </p:txBody>
      </p:sp>
    </p:spTree>
    <p:extLst>
      <p:ext uri="{BB962C8B-B14F-4D97-AF65-F5344CB8AC3E}">
        <p14:creationId xmlns:p14="http://schemas.microsoft.com/office/powerpoint/2010/main" val="2167748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8</a:t>
            </a:fld>
            <a:endParaRPr lang="en-US" altLang="zh-CN" dirty="0" smtClean="0"/>
          </a:p>
        </p:txBody>
      </p:sp>
    </p:spTree>
    <p:extLst>
      <p:ext uri="{BB962C8B-B14F-4D97-AF65-F5344CB8AC3E}">
        <p14:creationId xmlns:p14="http://schemas.microsoft.com/office/powerpoint/2010/main" val="28124180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9</a:t>
            </a:fld>
            <a:endParaRPr lang="en-US" altLang="zh-CN" dirty="0" smtClean="0"/>
          </a:p>
        </p:txBody>
      </p:sp>
    </p:spTree>
    <p:extLst>
      <p:ext uri="{BB962C8B-B14F-4D97-AF65-F5344CB8AC3E}">
        <p14:creationId xmlns:p14="http://schemas.microsoft.com/office/powerpoint/2010/main" val="11523171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85800" y="2130425"/>
            <a:ext cx="7772400" cy="1470025"/>
          </a:xfrm>
        </p:spPr>
        <p:txBody>
          <a:bodyPr/>
          <a:lstStyle/>
          <a:p>
            <a:r>
              <a:rPr lang="zh-TW" altLang="en-US" smtClean="0"/>
              <a:t>按一下此處編輯母版標題樣式</a:t>
            </a:r>
            <a:endParaRPr lang="zh-CN" altLang="en-US"/>
          </a:p>
        </p:txBody>
      </p:sp>
      <p:sp>
        <p:nvSpPr>
          <p:cNvPr id="3" name="副标题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按一下此處編輯母版副標題樣式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2015/11/28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2015/11/28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56DF57E0-B4B8-4815-9715-E58A80D1C48C}" type="datetimeFigureOut">
              <a:rPr lang="zh-CN" altLang="en-US" smtClean="0"/>
              <a:pPr>
                <a:defRPr/>
              </a:pPr>
              <a:t>2015/11/28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D1E4CD38-7A23-4698-A696-697BFE444CCF}" type="slidenum">
              <a:rPr lang="zh-CN" altLang="en-US" smtClean="0"/>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2015/11/28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2015/11/28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2015/11/28</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2015/11/28</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2015/11/28</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2015/11/28</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2015/11/28</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2015/11/28</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按一下此處編輯母版標題樣式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2015/11/28</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hemeOverride" Target="../theme/themeOverride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zh-CN" altLang="zh-CN" sz="3100" dirty="0" smtClean="0">
                <a:solidFill>
                  <a:schemeClr val="tx1"/>
                </a:solidFill>
                <a:latin typeface="微软雅黑" panose="020B0503020204020204" pitchFamily="34" charset="-122"/>
                <a:ea typeface="微软雅黑" panose="020B0503020204020204" pitchFamily="34" charset="-122"/>
              </a:rPr>
              <a:t>【申命記</a:t>
            </a:r>
            <a:r>
              <a:rPr lang="en-US" altLang="zh-CN" sz="3100" dirty="0" smtClean="0">
                <a:solidFill>
                  <a:schemeClr val="tx1"/>
                </a:solidFill>
                <a:latin typeface="微软雅黑" panose="020B0503020204020204" pitchFamily="34" charset="-122"/>
                <a:ea typeface="微软雅黑" panose="020B0503020204020204" pitchFamily="34" charset="-122"/>
              </a:rPr>
              <a:t> </a:t>
            </a:r>
            <a:r>
              <a:rPr lang="en-US" altLang="zh-CN" sz="3100" dirty="0">
                <a:solidFill>
                  <a:schemeClr val="tx1"/>
                </a:solidFill>
                <a:latin typeface="微软雅黑" panose="020B0503020204020204" pitchFamily="34" charset="-122"/>
                <a:ea typeface="微软雅黑" panose="020B0503020204020204" pitchFamily="34" charset="-122"/>
              </a:rPr>
              <a:t>Deuteronomy 6</a:t>
            </a:r>
            <a:r>
              <a:rPr lang="zh-CN" altLang="zh-CN" sz="3100" dirty="0">
                <a:solidFill>
                  <a:schemeClr val="tx1"/>
                </a:solidFill>
                <a:latin typeface="微软雅黑" panose="020B0503020204020204" pitchFamily="34" charset="-122"/>
                <a:ea typeface="微软雅黑" panose="020B0503020204020204" pitchFamily="34" charset="-122"/>
              </a:rPr>
              <a:t>：</a:t>
            </a:r>
            <a:r>
              <a:rPr lang="en-US" altLang="zh-CN" sz="3100" dirty="0">
                <a:solidFill>
                  <a:schemeClr val="tx1"/>
                </a:solidFill>
                <a:latin typeface="微软雅黑" panose="020B0503020204020204" pitchFamily="34" charset="-122"/>
                <a:ea typeface="微软雅黑" panose="020B0503020204020204" pitchFamily="34" charset="-122"/>
              </a:rPr>
              <a:t>10-13 NASB</a:t>
            </a:r>
            <a:r>
              <a:rPr lang="zh-CN" altLang="zh-CN" sz="3100" dirty="0">
                <a:solidFill>
                  <a:schemeClr val="tx1"/>
                </a:solidFill>
                <a:latin typeface="微软雅黑" panose="020B0503020204020204" pitchFamily="34" charset="-122"/>
                <a:ea typeface="微软雅黑" panose="020B0503020204020204" pitchFamily="34" charset="-122"/>
              </a:rPr>
              <a:t>】</a:t>
            </a:r>
          </a:p>
          <a:p>
            <a:pPr algn="l"/>
            <a:r>
              <a:rPr lang="en-US" altLang="zh-CN" sz="3000" dirty="0">
                <a:solidFill>
                  <a:schemeClr val="tx1"/>
                </a:solidFill>
                <a:latin typeface="微软雅黑" panose="020B0503020204020204" pitchFamily="34" charset="-122"/>
                <a:ea typeface="微软雅黑" panose="020B0503020204020204" pitchFamily="34" charset="-122"/>
              </a:rPr>
              <a:t>10</a:t>
            </a:r>
            <a:r>
              <a:rPr lang="en-US" altLang="zh-CN" sz="3000" dirty="0" smtClean="0">
                <a:solidFill>
                  <a:schemeClr val="tx1"/>
                </a:solidFill>
                <a:latin typeface="微软雅黑" panose="020B0503020204020204" pitchFamily="34" charset="-122"/>
                <a:ea typeface="微软雅黑" panose="020B0503020204020204" pitchFamily="34" charset="-122"/>
              </a:rPr>
              <a:t>“</a:t>
            </a:r>
            <a:r>
              <a:rPr lang="zh-CN" altLang="zh-CN" sz="3000" dirty="0" smtClean="0">
                <a:solidFill>
                  <a:schemeClr val="tx1"/>
                </a:solidFill>
                <a:latin typeface="微软雅黑" panose="020B0503020204020204" pitchFamily="34" charset="-122"/>
                <a:ea typeface="微软雅黑" panose="020B0503020204020204" pitchFamily="34" charset="-122"/>
              </a:rPr>
              <a:t>耶和華你的　神領你進他向你列祖亞伯拉罕、以撒、雅各起誓應許給你的地。那裡有城邑，又大又美，非你所建造的；</a:t>
            </a:r>
            <a:r>
              <a:rPr lang="en-US" altLang="zh-CN" sz="3000" dirty="0" smtClean="0">
                <a:solidFill>
                  <a:schemeClr val="tx1"/>
                </a:solidFill>
                <a:latin typeface="微软雅黑" panose="020B0503020204020204" pitchFamily="34" charset="-122"/>
                <a:ea typeface="微软雅黑" panose="020B0503020204020204" pitchFamily="34" charset="-122"/>
              </a:rPr>
              <a:t> </a:t>
            </a:r>
            <a:r>
              <a:rPr lang="en-US" altLang="zh-CN" sz="3100" dirty="0" smtClean="0">
                <a:solidFill>
                  <a:schemeClr val="tx1"/>
                </a:solidFill>
              </a:rPr>
              <a:t>"</a:t>
            </a:r>
            <a:r>
              <a:rPr lang="en-US" altLang="zh-CN" sz="3100" dirty="0">
                <a:solidFill>
                  <a:schemeClr val="tx1"/>
                </a:solidFill>
              </a:rPr>
              <a:t>Then it shall come about when the LORD your God brings you into the land which He swore to your fathers, Abraham, Isaac and Jacob, to give you, great and splendid cities which you did not build, </a:t>
            </a:r>
            <a:endParaRPr lang="en-US" altLang="zh-CN" sz="3100" dirty="0" smtClean="0">
              <a:solidFill>
                <a:schemeClr val="tx1"/>
              </a:solidFill>
            </a:endParaRPr>
          </a:p>
          <a:p>
            <a:pPr algn="l"/>
            <a:r>
              <a:rPr lang="en-US" altLang="zh-CN" sz="3000" dirty="0" smtClean="0">
                <a:solidFill>
                  <a:schemeClr val="tx1"/>
                </a:solidFill>
                <a:latin typeface="微软雅黑" panose="020B0503020204020204" pitchFamily="34" charset="-122"/>
                <a:ea typeface="微软雅黑" panose="020B0503020204020204" pitchFamily="34" charset="-122"/>
              </a:rPr>
              <a:t>11</a:t>
            </a:r>
            <a:r>
              <a:rPr lang="zh-CN" altLang="zh-CN" sz="3000" dirty="0">
                <a:solidFill>
                  <a:schemeClr val="tx1"/>
                </a:solidFill>
                <a:latin typeface="微软雅黑" panose="020B0503020204020204" pitchFamily="34" charset="-122"/>
                <a:ea typeface="微软雅黑" panose="020B0503020204020204" pitchFamily="34" charset="-122"/>
              </a:rPr>
              <a:t>有房屋，裝滿各樣美物，非你所裝滿的；有鑿成的水井，非你所鑿成的；還有葡萄園、橄欖園，非你所栽種的；你吃了而且飽足。</a:t>
            </a:r>
            <a:r>
              <a:rPr lang="en-US" altLang="zh-CN" sz="3000" dirty="0">
                <a:solidFill>
                  <a:schemeClr val="tx1"/>
                </a:solidFill>
                <a:latin typeface="微软雅黑" panose="020B0503020204020204" pitchFamily="34" charset="-122"/>
                <a:ea typeface="微软雅黑" panose="020B0503020204020204" pitchFamily="34" charset="-122"/>
              </a:rPr>
              <a:t/>
            </a:r>
            <a:br>
              <a:rPr lang="en-US" altLang="zh-CN" sz="3000" dirty="0">
                <a:solidFill>
                  <a:schemeClr val="tx1"/>
                </a:solidFill>
                <a:latin typeface="微软雅黑" panose="020B0503020204020204" pitchFamily="34" charset="-122"/>
                <a:ea typeface="微软雅黑" panose="020B0503020204020204" pitchFamily="34" charset="-122"/>
              </a:rPr>
            </a:br>
            <a:r>
              <a:rPr lang="en-US" altLang="zh-CN" sz="3100" dirty="0">
                <a:solidFill>
                  <a:schemeClr val="tx1"/>
                </a:solidFill>
              </a:rPr>
              <a:t>and houses full of all good things which you did not fill, and hewn cisterns which you did not dig, vineyards and olive trees which you did not plant, and you eat and are satisfied, </a:t>
            </a:r>
            <a:endParaRPr lang="en-US" altLang="zh-CN" sz="31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15</a:t>
            </a:r>
            <a:r>
              <a:rPr lang="zh-CN" altLang="zh-CN" sz="3600" dirty="0">
                <a:solidFill>
                  <a:schemeClr val="tx1"/>
                </a:solidFill>
                <a:latin typeface="微软雅黑" panose="020B0503020204020204" pitchFamily="34" charset="-122"/>
                <a:ea typeface="微软雅黑" panose="020B0503020204020204" pitchFamily="34" charset="-122"/>
              </a:rPr>
              <a:t>至于世人，他的年日如草一样，他发旺如野地的花；</a:t>
            </a: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As for man, his days are like grass; As a flower of the field, so he flourishes</a:t>
            </a:r>
            <a:r>
              <a:rPr lang="en-US" altLang="zh-CN" sz="3600" dirty="0" smtClean="0">
                <a:solidFill>
                  <a:schemeClr val="tx1"/>
                </a:solidFill>
                <a:latin typeface="微软雅黑" panose="020B0503020204020204" pitchFamily="34" charset="-122"/>
                <a:ea typeface="微软雅黑" panose="020B0503020204020204" pitchFamily="34" charset="-122"/>
              </a:rPr>
              <a:t>.</a:t>
            </a:r>
          </a:p>
          <a:p>
            <a:pPr algn="l">
              <a:lnSpc>
                <a:spcPct val="80000"/>
              </a:lnSpc>
            </a:pPr>
            <a:endParaRPr lang="zh-CN" altLang="zh-CN" sz="3600" dirty="0">
              <a:solidFill>
                <a:schemeClr val="tx1"/>
              </a:solidFill>
              <a:latin typeface="微软雅黑" panose="020B0503020204020204" pitchFamily="34" charset="-122"/>
              <a:ea typeface="微软雅黑" panose="020B0503020204020204" pitchFamily="34" charset="-122"/>
            </a:endParaRP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16</a:t>
            </a:r>
            <a:r>
              <a:rPr lang="zh-CN" altLang="zh-CN" sz="3600" dirty="0">
                <a:solidFill>
                  <a:schemeClr val="tx1"/>
                </a:solidFill>
                <a:latin typeface="微软雅黑" panose="020B0503020204020204" pitchFamily="34" charset="-122"/>
                <a:ea typeface="微软雅黑" panose="020B0503020204020204" pitchFamily="34" charset="-122"/>
              </a:rPr>
              <a:t>经风一吹，便归无有，它的原处，也不再认识它。</a:t>
            </a: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When the wind has passed over it, it is no more, And its place acknowledges it no longer.</a:t>
            </a:r>
            <a:endParaRPr lang="zh-CN" altLang="zh-CN" sz="3600" dirty="0">
              <a:solidFill>
                <a:schemeClr val="tx1"/>
              </a:solidFill>
              <a:latin typeface="微软雅黑" panose="020B0503020204020204" pitchFamily="34" charset="-122"/>
              <a:ea typeface="微软雅黑" panose="020B0503020204020204" pitchFamily="34" charset="-122"/>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17</a:t>
            </a:r>
            <a:r>
              <a:rPr lang="zh-CN" altLang="zh-CN" sz="3600" dirty="0">
                <a:solidFill>
                  <a:schemeClr val="tx1"/>
                </a:solidFill>
                <a:latin typeface="微软雅黑" panose="020B0503020204020204" pitchFamily="34" charset="-122"/>
                <a:ea typeface="微软雅黑" panose="020B0503020204020204" pitchFamily="34" charset="-122"/>
              </a:rPr>
              <a:t>但耶和华的慈爱，归于敬畏他的人，从亘古到永远；他的公义也归于子子孙孙。</a:t>
            </a: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But the lovingkindness of the LORD is from everlasting to everlasting on those who fear Him, And His righteousness to children's children,</a:t>
            </a:r>
            <a:endParaRPr lang="zh-CN" altLang="zh-CN" sz="3600" dirty="0">
              <a:solidFill>
                <a:schemeClr val="tx1"/>
              </a:solidFill>
              <a:latin typeface="微软雅黑" panose="020B0503020204020204" pitchFamily="34" charset="-122"/>
              <a:ea typeface="微软雅黑" panose="020B0503020204020204" pitchFamily="34" charset="-122"/>
            </a:endParaRP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 </a:t>
            </a:r>
            <a:endParaRPr lang="zh-CN" altLang="zh-CN" sz="3600"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12</a:t>
            </a:r>
            <a:r>
              <a:rPr lang="zh-CN" altLang="zh-CN" sz="3600" dirty="0">
                <a:solidFill>
                  <a:schemeClr val="tx1"/>
                </a:solidFill>
                <a:latin typeface="微软雅黑" panose="020B0503020204020204" pitchFamily="34" charset="-122"/>
                <a:ea typeface="微软雅黑" panose="020B0503020204020204" pitchFamily="34" charset="-122"/>
              </a:rPr>
              <a:t>那时你要谨慎，免得你忘记，将你从埃及地，为奴之家领出来的耶和华</a:t>
            </a:r>
            <a:r>
              <a:rPr lang="zh-CN" altLang="zh-CN" sz="3600" dirty="0" smtClean="0">
                <a:solidFill>
                  <a:schemeClr val="tx1"/>
                </a:solidFill>
                <a:latin typeface="微软雅黑" panose="020B0503020204020204" pitchFamily="34" charset="-122"/>
                <a:ea typeface="微软雅黑" panose="020B0503020204020204" pitchFamily="34" charset="-122"/>
              </a:rPr>
              <a:t>。</a:t>
            </a:r>
            <a:endParaRPr lang="en-US" altLang="zh-CN" sz="3600" dirty="0" smtClean="0">
              <a:solidFill>
                <a:schemeClr val="tx1"/>
              </a:solidFill>
              <a:latin typeface="微软雅黑" panose="020B0503020204020204" pitchFamily="34" charset="-122"/>
              <a:ea typeface="微软雅黑" panose="020B0503020204020204" pitchFamily="34" charset="-122"/>
            </a:endParaRP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
            </a:r>
            <a:br>
              <a:rPr lang="en-US" altLang="zh-CN" sz="3600" dirty="0">
                <a:solidFill>
                  <a:schemeClr val="tx1"/>
                </a:solidFill>
                <a:latin typeface="微软雅黑" panose="020B0503020204020204" pitchFamily="34" charset="-122"/>
                <a:ea typeface="微软雅黑" panose="020B0503020204020204" pitchFamily="34" charset="-122"/>
              </a:rPr>
            </a:br>
            <a:r>
              <a:rPr lang="en-US" altLang="zh-CN" sz="3600" dirty="0">
                <a:solidFill>
                  <a:schemeClr val="tx1"/>
                </a:solidFill>
                <a:latin typeface="微软雅黑" panose="020B0503020204020204" pitchFamily="34" charset="-122"/>
                <a:ea typeface="微软雅黑" panose="020B0503020204020204" pitchFamily="34" charset="-122"/>
              </a:rPr>
              <a:t>then watch yourself, that you do not forget the LORD who brought you from the land of Egypt, out of the house of slavery. </a:t>
            </a:r>
            <a:endParaRPr lang="en-US" altLang="zh-CN" sz="3600" dirty="0" smtClean="0">
              <a:solidFill>
                <a:schemeClr val="tx1"/>
              </a:solidFill>
              <a:latin typeface="微软雅黑" panose="020B0503020204020204" pitchFamily="34" charset="-122"/>
              <a:ea typeface="微软雅黑" panose="020B0503020204020204" pitchFamily="34" charset="-122"/>
            </a:endParaRP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
            </a:r>
            <a:br>
              <a:rPr lang="en-US" altLang="zh-CN" sz="3600" dirty="0">
                <a:solidFill>
                  <a:schemeClr val="tx1"/>
                </a:solidFill>
                <a:latin typeface="微软雅黑" panose="020B0503020204020204" pitchFamily="34" charset="-122"/>
                <a:ea typeface="微软雅黑" panose="020B0503020204020204" pitchFamily="34" charset="-122"/>
              </a:rPr>
            </a:br>
            <a:r>
              <a:rPr lang="en-US" altLang="zh-CN" sz="3600" dirty="0">
                <a:solidFill>
                  <a:schemeClr val="tx1"/>
                </a:solidFill>
                <a:latin typeface="微软雅黑" panose="020B0503020204020204" pitchFamily="34" charset="-122"/>
                <a:ea typeface="微软雅黑" panose="020B0503020204020204" pitchFamily="34" charset="-122"/>
              </a:rPr>
              <a:t>13</a:t>
            </a:r>
            <a:r>
              <a:rPr lang="zh-CN" altLang="zh-CN" sz="3600" dirty="0">
                <a:solidFill>
                  <a:schemeClr val="tx1"/>
                </a:solidFill>
                <a:latin typeface="微软雅黑" panose="020B0503020204020204" pitchFamily="34" charset="-122"/>
                <a:ea typeface="微软雅黑" panose="020B0503020204020204" pitchFamily="34" charset="-122"/>
              </a:rPr>
              <a:t>你要敬畏耶和华你的　神，事奉他，指着他的名起誓</a:t>
            </a:r>
            <a:r>
              <a:rPr lang="zh-CN" altLang="zh-CN" sz="3600" dirty="0" smtClean="0">
                <a:solidFill>
                  <a:schemeClr val="tx1"/>
                </a:solidFill>
                <a:latin typeface="微软雅黑" panose="020B0503020204020204" pitchFamily="34" charset="-122"/>
                <a:ea typeface="微软雅黑" panose="020B0503020204020204" pitchFamily="34" charset="-122"/>
              </a:rPr>
              <a:t>。</a:t>
            </a:r>
            <a:endParaRPr lang="en-US" altLang="zh-CN" sz="3600" dirty="0" smtClean="0">
              <a:solidFill>
                <a:schemeClr val="tx1"/>
              </a:solidFill>
              <a:latin typeface="微软雅黑" panose="020B0503020204020204" pitchFamily="34" charset="-122"/>
              <a:ea typeface="微软雅黑" panose="020B0503020204020204" pitchFamily="34" charset="-122"/>
            </a:endParaRP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
            </a:r>
            <a:br>
              <a:rPr lang="en-US" altLang="zh-CN" sz="3600" dirty="0">
                <a:solidFill>
                  <a:schemeClr val="tx1"/>
                </a:solidFill>
                <a:latin typeface="微软雅黑" panose="020B0503020204020204" pitchFamily="34" charset="-122"/>
                <a:ea typeface="微软雅黑" panose="020B0503020204020204" pitchFamily="34" charset="-122"/>
              </a:rPr>
            </a:br>
            <a:r>
              <a:rPr lang="en-US" altLang="zh-CN" sz="3600" dirty="0">
                <a:solidFill>
                  <a:schemeClr val="tx1"/>
                </a:solidFill>
                <a:latin typeface="微软雅黑" panose="020B0503020204020204" pitchFamily="34" charset="-122"/>
                <a:ea typeface="微软雅黑" panose="020B0503020204020204" pitchFamily="34" charset="-122"/>
              </a:rPr>
              <a:t>"You shall fear only the LORD your God; and you shall worship Him and swear by His name.</a:t>
            </a:r>
            <a:endParaRPr lang="zh-CN" altLang="zh-CN" sz="3600"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569"/>
            <a:ext cx="9144000" cy="6857999"/>
          </a:xfrm>
        </p:spPr>
        <p:txBody>
          <a:bodyPr>
            <a:noAutofit/>
          </a:bodyPr>
          <a:lstStyle/>
          <a:p>
            <a:pPr algn="l">
              <a:lnSpc>
                <a:spcPct val="80000"/>
              </a:lnSpc>
            </a:pPr>
            <a:r>
              <a:rPr lang="zh-CN" altLang="zh-CN" sz="3600" dirty="0">
                <a:solidFill>
                  <a:schemeClr val="tx1"/>
                </a:solidFill>
                <a:latin typeface="微软雅黑" panose="020B0503020204020204" pitchFamily="34" charset="-122"/>
                <a:ea typeface="微软雅黑" panose="020B0503020204020204" pitchFamily="34" charset="-122"/>
              </a:rPr>
              <a:t>【诗篇</a:t>
            </a:r>
            <a:r>
              <a:rPr lang="en-US" altLang="zh-CN" sz="3600" dirty="0">
                <a:solidFill>
                  <a:schemeClr val="tx1"/>
                </a:solidFill>
                <a:latin typeface="微软雅黑" panose="020B0503020204020204" pitchFamily="34" charset="-122"/>
                <a:ea typeface="微软雅黑" panose="020B0503020204020204" pitchFamily="34" charset="-122"/>
              </a:rPr>
              <a:t>Psalms 103</a:t>
            </a:r>
            <a:r>
              <a:rPr lang="zh-CN" altLang="zh-CN" sz="3600" dirty="0">
                <a:solidFill>
                  <a:schemeClr val="tx1"/>
                </a:solidFill>
                <a:latin typeface="微软雅黑" panose="020B0503020204020204" pitchFamily="34" charset="-122"/>
                <a:ea typeface="微软雅黑" panose="020B0503020204020204" pitchFamily="34" charset="-122"/>
              </a:rPr>
              <a:t>：</a:t>
            </a:r>
            <a:r>
              <a:rPr lang="en-US" altLang="zh-CN" sz="3600" dirty="0">
                <a:solidFill>
                  <a:schemeClr val="tx1"/>
                </a:solidFill>
                <a:latin typeface="微软雅黑" panose="020B0503020204020204" pitchFamily="34" charset="-122"/>
                <a:ea typeface="微软雅黑" panose="020B0503020204020204" pitchFamily="34" charset="-122"/>
              </a:rPr>
              <a:t>1-17 NASB</a:t>
            </a:r>
            <a:r>
              <a:rPr lang="zh-CN" altLang="zh-CN" sz="3600" dirty="0" smtClean="0">
                <a:solidFill>
                  <a:schemeClr val="tx1"/>
                </a:solidFill>
                <a:latin typeface="微软雅黑" panose="020B0503020204020204" pitchFamily="34" charset="-122"/>
                <a:ea typeface="微软雅黑" panose="020B0503020204020204" pitchFamily="34" charset="-122"/>
              </a:rPr>
              <a:t>】</a:t>
            </a:r>
            <a:endParaRPr lang="en-US" altLang="zh-CN" sz="3600" dirty="0" smtClean="0">
              <a:solidFill>
                <a:schemeClr val="tx1"/>
              </a:solidFill>
              <a:latin typeface="微软雅黑" panose="020B0503020204020204" pitchFamily="34" charset="-122"/>
              <a:ea typeface="微软雅黑" panose="020B0503020204020204" pitchFamily="34" charset="-122"/>
            </a:endParaRPr>
          </a:p>
          <a:p>
            <a:pPr algn="l">
              <a:lnSpc>
                <a:spcPct val="80000"/>
              </a:lnSpc>
            </a:pPr>
            <a:endParaRPr lang="zh-CN" altLang="zh-CN" sz="3600" dirty="0">
              <a:solidFill>
                <a:schemeClr val="tx1"/>
              </a:solidFill>
              <a:latin typeface="微软雅黑" panose="020B0503020204020204" pitchFamily="34" charset="-122"/>
              <a:ea typeface="微软雅黑" panose="020B0503020204020204" pitchFamily="34" charset="-122"/>
            </a:endParaRP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1</a:t>
            </a:r>
            <a:r>
              <a:rPr lang="zh-CN" altLang="zh-CN" sz="3600" dirty="0">
                <a:solidFill>
                  <a:schemeClr val="tx1"/>
                </a:solidFill>
                <a:latin typeface="微软雅黑" panose="020B0503020204020204" pitchFamily="34" charset="-122"/>
                <a:ea typeface="微软雅黑" panose="020B0503020204020204" pitchFamily="34" charset="-122"/>
              </a:rPr>
              <a:t>我的心哪</a:t>
            </a:r>
            <a:r>
              <a:rPr lang="en-US" altLang="zh-CN" sz="3600" dirty="0">
                <a:solidFill>
                  <a:schemeClr val="tx1"/>
                </a:solidFill>
                <a:latin typeface="微软雅黑" panose="020B0503020204020204" pitchFamily="34" charset="-122"/>
                <a:ea typeface="微软雅黑" panose="020B0503020204020204" pitchFamily="34" charset="-122"/>
              </a:rPr>
              <a:t>!</a:t>
            </a:r>
            <a:r>
              <a:rPr lang="zh-CN" altLang="zh-CN" sz="3600" dirty="0">
                <a:solidFill>
                  <a:schemeClr val="tx1"/>
                </a:solidFill>
                <a:latin typeface="微软雅黑" panose="020B0503020204020204" pitchFamily="34" charset="-122"/>
                <a:ea typeface="微软雅黑" panose="020B0503020204020204" pitchFamily="34" charset="-122"/>
              </a:rPr>
              <a:t>你要称颂耶和华；凡在我里面的，也要称颂他的圣名。</a:t>
            </a: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Bless the LORD, O my soul, And all that is within me, bless His holy name. </a:t>
            </a:r>
            <a:endParaRPr lang="en-US" altLang="zh-CN" sz="3600" dirty="0" smtClean="0">
              <a:solidFill>
                <a:schemeClr val="tx1"/>
              </a:solidFill>
              <a:latin typeface="微软雅黑" panose="020B0503020204020204" pitchFamily="34" charset="-122"/>
              <a:ea typeface="微软雅黑" panose="020B0503020204020204" pitchFamily="34" charset="-122"/>
            </a:endParaRPr>
          </a:p>
          <a:p>
            <a:pPr algn="l">
              <a:lnSpc>
                <a:spcPct val="80000"/>
              </a:lnSpc>
            </a:pPr>
            <a:endParaRPr lang="zh-CN" altLang="zh-CN" sz="3600" dirty="0">
              <a:solidFill>
                <a:schemeClr val="tx1"/>
              </a:solidFill>
              <a:latin typeface="微软雅黑" panose="020B0503020204020204" pitchFamily="34" charset="-122"/>
              <a:ea typeface="微软雅黑" panose="020B0503020204020204" pitchFamily="34" charset="-122"/>
            </a:endParaRP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2</a:t>
            </a:r>
            <a:r>
              <a:rPr lang="zh-CN" altLang="zh-CN" sz="3600" dirty="0">
                <a:solidFill>
                  <a:schemeClr val="tx1"/>
                </a:solidFill>
                <a:latin typeface="微软雅黑" panose="020B0503020204020204" pitchFamily="34" charset="-122"/>
                <a:ea typeface="微软雅黑" panose="020B0503020204020204" pitchFamily="34" charset="-122"/>
              </a:rPr>
              <a:t>我的心哪</a:t>
            </a:r>
            <a:r>
              <a:rPr lang="en-US" altLang="zh-CN" sz="3600" dirty="0">
                <a:solidFill>
                  <a:schemeClr val="tx1"/>
                </a:solidFill>
                <a:latin typeface="微软雅黑" panose="020B0503020204020204" pitchFamily="34" charset="-122"/>
                <a:ea typeface="微软雅黑" panose="020B0503020204020204" pitchFamily="34" charset="-122"/>
              </a:rPr>
              <a:t>!</a:t>
            </a:r>
            <a:r>
              <a:rPr lang="zh-CN" altLang="zh-CN" sz="3600" dirty="0">
                <a:solidFill>
                  <a:schemeClr val="tx1"/>
                </a:solidFill>
                <a:latin typeface="微软雅黑" panose="020B0503020204020204" pitchFamily="34" charset="-122"/>
                <a:ea typeface="微软雅黑" panose="020B0503020204020204" pitchFamily="34" charset="-122"/>
              </a:rPr>
              <a:t>你要称颂耶和华，不可忘记他的一切恩惠。</a:t>
            </a: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Bless the LORD, O my soul, And forget none of His benefits; </a:t>
            </a:r>
            <a:endParaRPr lang="zh-CN" altLang="zh-CN" sz="3600"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3</a:t>
            </a:r>
            <a:r>
              <a:rPr lang="zh-CN" altLang="zh-CN" sz="3600" dirty="0">
                <a:solidFill>
                  <a:schemeClr val="tx1"/>
                </a:solidFill>
                <a:latin typeface="微软雅黑" panose="020B0503020204020204" pitchFamily="34" charset="-122"/>
                <a:ea typeface="微软雅黑" panose="020B0503020204020204" pitchFamily="34" charset="-122"/>
              </a:rPr>
              <a:t>他赦免你的一切罪孽，医治你的一切疾病。</a:t>
            </a: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Who pardons all your iniquities, Who heals all your diseases</a:t>
            </a:r>
            <a:r>
              <a:rPr lang="en-US" altLang="zh-CN" sz="3600" dirty="0" smtClean="0">
                <a:solidFill>
                  <a:schemeClr val="tx1"/>
                </a:solidFill>
                <a:latin typeface="微软雅黑" panose="020B0503020204020204" pitchFamily="34" charset="-122"/>
                <a:ea typeface="微软雅黑" panose="020B0503020204020204" pitchFamily="34" charset="-122"/>
              </a:rPr>
              <a:t>;</a:t>
            </a:r>
          </a:p>
          <a:p>
            <a:pPr algn="l">
              <a:lnSpc>
                <a:spcPct val="80000"/>
              </a:lnSpc>
            </a:pPr>
            <a:endParaRPr lang="zh-CN" altLang="zh-CN" sz="3600" dirty="0">
              <a:solidFill>
                <a:schemeClr val="tx1"/>
              </a:solidFill>
              <a:latin typeface="微软雅黑" panose="020B0503020204020204" pitchFamily="34" charset="-122"/>
              <a:ea typeface="微软雅黑" panose="020B0503020204020204" pitchFamily="34" charset="-122"/>
            </a:endParaRP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4</a:t>
            </a:r>
            <a:r>
              <a:rPr lang="zh-CN" altLang="zh-CN" sz="3600" dirty="0">
                <a:solidFill>
                  <a:schemeClr val="tx1"/>
                </a:solidFill>
                <a:latin typeface="微软雅黑" panose="020B0503020204020204" pitchFamily="34" charset="-122"/>
                <a:ea typeface="微软雅黑" panose="020B0503020204020204" pitchFamily="34" charset="-122"/>
              </a:rPr>
              <a:t>他救赎你的命脱离死亡，以仁爱和慈悲为你的冠冕。</a:t>
            </a: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Who redeems your life from the pit, Who crowns you with lovingkindness and compassion;</a:t>
            </a:r>
            <a:endParaRPr lang="zh-CN" altLang="zh-CN" sz="3600"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rmAutofit/>
          </a:bodyPr>
          <a:lstStyle/>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5</a:t>
            </a:r>
            <a:r>
              <a:rPr lang="zh-CN" altLang="zh-CN" sz="3600" dirty="0">
                <a:solidFill>
                  <a:schemeClr val="tx1"/>
                </a:solidFill>
                <a:latin typeface="微软雅黑" panose="020B0503020204020204" pitchFamily="34" charset="-122"/>
                <a:ea typeface="微软雅黑" panose="020B0503020204020204" pitchFamily="34" charset="-122"/>
              </a:rPr>
              <a:t>他用美物，使你所愿的得以知足，以致你如鹰返老还童。</a:t>
            </a: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Who satisfies your years with good things, So that your youth is renewed like the eagle. </a:t>
            </a:r>
            <a:endParaRPr lang="en-US" altLang="zh-CN" sz="3600" dirty="0" smtClean="0">
              <a:solidFill>
                <a:schemeClr val="tx1"/>
              </a:solidFill>
              <a:latin typeface="微软雅黑" panose="020B0503020204020204" pitchFamily="34" charset="-122"/>
              <a:ea typeface="微软雅黑" panose="020B0503020204020204" pitchFamily="34" charset="-122"/>
            </a:endParaRPr>
          </a:p>
          <a:p>
            <a:pPr algn="l">
              <a:lnSpc>
                <a:spcPct val="80000"/>
              </a:lnSpc>
            </a:pPr>
            <a:endParaRPr lang="zh-CN" altLang="zh-CN" sz="3600" dirty="0">
              <a:solidFill>
                <a:schemeClr val="tx1"/>
              </a:solidFill>
              <a:latin typeface="微软雅黑" panose="020B0503020204020204" pitchFamily="34" charset="-122"/>
              <a:ea typeface="微软雅黑" panose="020B0503020204020204" pitchFamily="34" charset="-122"/>
            </a:endParaRP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6</a:t>
            </a:r>
            <a:r>
              <a:rPr lang="zh-CN" altLang="zh-CN" sz="3600" dirty="0">
                <a:solidFill>
                  <a:schemeClr val="tx1"/>
                </a:solidFill>
                <a:latin typeface="微软雅黑" panose="020B0503020204020204" pitchFamily="34" charset="-122"/>
                <a:ea typeface="微软雅黑" panose="020B0503020204020204" pitchFamily="34" charset="-122"/>
              </a:rPr>
              <a:t>耶和华施行公义，为一切受屈的人伸冤。</a:t>
            </a: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The LORD performs righteous deeds And judgments for all who are oppressed</a:t>
            </a:r>
            <a:r>
              <a:rPr lang="en-US" altLang="zh-CN" sz="3600" b="1" dirty="0"/>
              <a:t>. </a:t>
            </a:r>
            <a:endParaRPr lang="zh-CN" altLang="zh-CN" sz="3600" b="1" dirty="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7</a:t>
            </a:r>
            <a:r>
              <a:rPr lang="zh-CN" altLang="zh-CN" sz="3600" dirty="0">
                <a:solidFill>
                  <a:schemeClr val="tx1"/>
                </a:solidFill>
                <a:latin typeface="微软雅黑" panose="020B0503020204020204" pitchFamily="34" charset="-122"/>
                <a:ea typeface="微软雅黑" panose="020B0503020204020204" pitchFamily="34" charset="-122"/>
              </a:rPr>
              <a:t>他使摩西知道他的法则，叫以色列人晓得他的作为。</a:t>
            </a: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He made known His ways to Moses, His acts to the sons of Israel. </a:t>
            </a:r>
            <a:endParaRPr lang="en-US" altLang="zh-CN" sz="3600" dirty="0" smtClean="0">
              <a:solidFill>
                <a:schemeClr val="tx1"/>
              </a:solidFill>
              <a:latin typeface="微软雅黑" panose="020B0503020204020204" pitchFamily="34" charset="-122"/>
              <a:ea typeface="微软雅黑" panose="020B0503020204020204" pitchFamily="34" charset="-122"/>
            </a:endParaRPr>
          </a:p>
          <a:p>
            <a:pPr algn="l">
              <a:lnSpc>
                <a:spcPct val="80000"/>
              </a:lnSpc>
            </a:pPr>
            <a:endParaRPr lang="zh-CN" altLang="zh-CN" sz="3600" dirty="0">
              <a:solidFill>
                <a:schemeClr val="tx1"/>
              </a:solidFill>
              <a:latin typeface="微软雅黑" panose="020B0503020204020204" pitchFamily="34" charset="-122"/>
              <a:ea typeface="微软雅黑" panose="020B0503020204020204" pitchFamily="34" charset="-122"/>
            </a:endParaRP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8</a:t>
            </a:r>
            <a:r>
              <a:rPr lang="zh-CN" altLang="zh-CN" sz="3600" dirty="0">
                <a:solidFill>
                  <a:schemeClr val="tx1"/>
                </a:solidFill>
                <a:latin typeface="微软雅黑" panose="020B0503020204020204" pitchFamily="34" charset="-122"/>
                <a:ea typeface="微软雅黑" panose="020B0503020204020204" pitchFamily="34" charset="-122"/>
              </a:rPr>
              <a:t>耶和华有怜悯，有恩典，不轻易发怒，且有丰盛的慈爱。</a:t>
            </a: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The LORD is compassionate and gracious, Slow to anger and abounding in lovingkindness.</a:t>
            </a:r>
            <a:endParaRPr lang="zh-CN" altLang="zh-CN" sz="3600"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9</a:t>
            </a:r>
            <a:r>
              <a:rPr lang="zh-CN" altLang="zh-CN" sz="3600" dirty="0">
                <a:solidFill>
                  <a:schemeClr val="tx1"/>
                </a:solidFill>
                <a:latin typeface="微软雅黑" panose="020B0503020204020204" pitchFamily="34" charset="-122"/>
                <a:ea typeface="微软雅黑" panose="020B0503020204020204" pitchFamily="34" charset="-122"/>
              </a:rPr>
              <a:t>他不长久责备，也不永远怀怒。</a:t>
            </a: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He will not always strive with us, Nor will He keep His anger forever</a:t>
            </a:r>
            <a:r>
              <a:rPr lang="en-US" altLang="zh-CN" sz="3600" dirty="0" smtClean="0">
                <a:solidFill>
                  <a:schemeClr val="tx1"/>
                </a:solidFill>
                <a:latin typeface="微软雅黑" panose="020B0503020204020204" pitchFamily="34" charset="-122"/>
                <a:ea typeface="微软雅黑" panose="020B0503020204020204" pitchFamily="34" charset="-122"/>
              </a:rPr>
              <a:t>.</a:t>
            </a:r>
          </a:p>
          <a:p>
            <a:pPr algn="l">
              <a:lnSpc>
                <a:spcPct val="80000"/>
              </a:lnSpc>
            </a:pPr>
            <a:endParaRPr lang="zh-CN" altLang="zh-CN" sz="3600" dirty="0">
              <a:solidFill>
                <a:schemeClr val="tx1"/>
              </a:solidFill>
              <a:latin typeface="微软雅黑" panose="020B0503020204020204" pitchFamily="34" charset="-122"/>
              <a:ea typeface="微软雅黑" panose="020B0503020204020204" pitchFamily="34" charset="-122"/>
            </a:endParaRP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10</a:t>
            </a:r>
            <a:r>
              <a:rPr lang="zh-CN" altLang="zh-CN" sz="3600" dirty="0">
                <a:solidFill>
                  <a:schemeClr val="tx1"/>
                </a:solidFill>
                <a:latin typeface="微软雅黑" panose="020B0503020204020204" pitchFamily="34" charset="-122"/>
                <a:ea typeface="微软雅黑" panose="020B0503020204020204" pitchFamily="34" charset="-122"/>
              </a:rPr>
              <a:t>他没有按我们的罪过待我们，也没有照我们的罪孽报应我们。</a:t>
            </a: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He has not dealt with us according to our sins, Nor rewarded us according to our iniquities.</a:t>
            </a:r>
            <a:endParaRPr lang="zh-CN" altLang="zh-CN" sz="3600" dirty="0">
              <a:solidFill>
                <a:schemeClr val="tx1"/>
              </a:solidFill>
              <a:latin typeface="微软雅黑" panose="020B0503020204020204" pitchFamily="34" charset="-122"/>
              <a:ea typeface="微软雅黑" panose="020B0503020204020204" pitchFamily="34" charset="-122"/>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11</a:t>
            </a:r>
            <a:r>
              <a:rPr lang="zh-CN" altLang="zh-CN" sz="3600" dirty="0">
                <a:solidFill>
                  <a:schemeClr val="tx1"/>
                </a:solidFill>
                <a:latin typeface="微软雅黑" panose="020B0503020204020204" pitchFamily="34" charset="-122"/>
                <a:ea typeface="微软雅黑" panose="020B0503020204020204" pitchFamily="34" charset="-122"/>
              </a:rPr>
              <a:t>天离地何等地高，他的慈爱向敬畏他的人，也是何等地大。</a:t>
            </a: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For as high as the heavens are above the earth, So great is His lovingkindness toward those who fear Him. </a:t>
            </a:r>
            <a:endParaRPr lang="en-US" altLang="zh-CN" sz="3600" dirty="0" smtClean="0">
              <a:solidFill>
                <a:schemeClr val="tx1"/>
              </a:solidFill>
              <a:latin typeface="微软雅黑" panose="020B0503020204020204" pitchFamily="34" charset="-122"/>
              <a:ea typeface="微软雅黑" panose="020B0503020204020204" pitchFamily="34" charset="-122"/>
            </a:endParaRPr>
          </a:p>
          <a:p>
            <a:pPr algn="l">
              <a:lnSpc>
                <a:spcPct val="80000"/>
              </a:lnSpc>
            </a:pPr>
            <a:endParaRPr lang="zh-CN" altLang="zh-CN" sz="3600" dirty="0">
              <a:solidFill>
                <a:schemeClr val="tx1"/>
              </a:solidFill>
              <a:latin typeface="微软雅黑" panose="020B0503020204020204" pitchFamily="34" charset="-122"/>
              <a:ea typeface="微软雅黑" panose="020B0503020204020204" pitchFamily="34" charset="-122"/>
            </a:endParaRP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12</a:t>
            </a:r>
            <a:r>
              <a:rPr lang="zh-CN" altLang="zh-CN" sz="3600" dirty="0">
                <a:solidFill>
                  <a:schemeClr val="tx1"/>
                </a:solidFill>
                <a:latin typeface="微软雅黑" panose="020B0503020204020204" pitchFamily="34" charset="-122"/>
                <a:ea typeface="微软雅黑" panose="020B0503020204020204" pitchFamily="34" charset="-122"/>
              </a:rPr>
              <a:t>东离西有多远，他叫我们的过犯，离我们也有多远。</a:t>
            </a: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As far as the east is from the west, So far has He removed our transgressions from us.</a:t>
            </a:r>
            <a:endParaRPr lang="zh-CN" altLang="zh-CN" sz="3600"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13</a:t>
            </a:r>
            <a:r>
              <a:rPr lang="zh-CN" altLang="zh-CN" sz="3600" dirty="0">
                <a:solidFill>
                  <a:schemeClr val="tx1"/>
                </a:solidFill>
                <a:latin typeface="微软雅黑" panose="020B0503020204020204" pitchFamily="34" charset="-122"/>
                <a:ea typeface="微软雅黑" panose="020B0503020204020204" pitchFamily="34" charset="-122"/>
              </a:rPr>
              <a:t>父亲怎样怜恤他的儿女，耶和华也怎样怜恤敬畏他的人。</a:t>
            </a: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Just as a father has compassion on his children, So the LORD has compassion on those who fear Him</a:t>
            </a:r>
            <a:r>
              <a:rPr lang="en-US" altLang="zh-CN" sz="3600" dirty="0" smtClean="0">
                <a:solidFill>
                  <a:schemeClr val="tx1"/>
                </a:solidFill>
                <a:latin typeface="微软雅黑" panose="020B0503020204020204" pitchFamily="34" charset="-122"/>
                <a:ea typeface="微软雅黑" panose="020B0503020204020204" pitchFamily="34" charset="-122"/>
              </a:rPr>
              <a:t>.</a:t>
            </a:r>
          </a:p>
          <a:p>
            <a:pPr algn="l">
              <a:lnSpc>
                <a:spcPct val="80000"/>
              </a:lnSpc>
            </a:pPr>
            <a:endParaRPr lang="zh-CN" altLang="zh-CN" sz="3600" dirty="0">
              <a:solidFill>
                <a:schemeClr val="tx1"/>
              </a:solidFill>
              <a:latin typeface="微软雅黑" panose="020B0503020204020204" pitchFamily="34" charset="-122"/>
              <a:ea typeface="微软雅黑" panose="020B0503020204020204" pitchFamily="34" charset="-122"/>
            </a:endParaRP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14</a:t>
            </a:r>
            <a:r>
              <a:rPr lang="zh-CN" altLang="zh-CN" sz="3600" dirty="0">
                <a:solidFill>
                  <a:schemeClr val="tx1"/>
                </a:solidFill>
                <a:latin typeface="微软雅黑" panose="020B0503020204020204" pitchFamily="34" charset="-122"/>
                <a:ea typeface="微软雅黑" panose="020B0503020204020204" pitchFamily="34" charset="-122"/>
              </a:rPr>
              <a:t>因为他知道我们的本体，思念我们不过是尘土。</a:t>
            </a:r>
          </a:p>
          <a:p>
            <a:pPr algn="l">
              <a:lnSpc>
                <a:spcPct val="80000"/>
              </a:lnSpc>
            </a:pPr>
            <a:r>
              <a:rPr lang="en-US" altLang="zh-CN" sz="3600" dirty="0">
                <a:solidFill>
                  <a:schemeClr val="tx1"/>
                </a:solidFill>
                <a:latin typeface="微软雅黑" panose="020B0503020204020204" pitchFamily="34" charset="-122"/>
                <a:ea typeface="微软雅黑" panose="020B0503020204020204" pitchFamily="34" charset="-122"/>
              </a:rPr>
              <a:t>For He Himself knows our frame; He is mindful that we are but dust.</a:t>
            </a:r>
            <a:endParaRPr lang="zh-CN" altLang="zh-CN" sz="36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4634697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2.xml><?xml version="1.0" encoding="utf-8"?>
<a:themeOverride xmlns:a="http://schemas.openxmlformats.org/drawingml/2006/main">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docProps/app.xml><?xml version="1.0" encoding="utf-8"?>
<Properties xmlns="http://schemas.openxmlformats.org/officeDocument/2006/extended-properties" xmlns:vt="http://schemas.openxmlformats.org/officeDocument/2006/docPropsVTypes">
  <Template/>
  <TotalTime>2083</TotalTime>
  <Words>681</Words>
  <Application>Microsoft Office PowerPoint</Application>
  <PresentationFormat>全屏显示(4:3)</PresentationFormat>
  <Paragraphs>63</Paragraphs>
  <Slides>11</Slides>
  <Notes>11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11</vt:i4>
      </vt:variant>
    </vt:vector>
  </HeadingPairs>
  <TitlesOfParts>
    <vt:vector size="18" baseType="lpstr">
      <vt:lpstr>新細明體</vt:lpstr>
      <vt:lpstr>黑体</vt:lpstr>
      <vt:lpstr>宋体</vt:lpstr>
      <vt:lpstr>微软雅黑</vt:lpstr>
      <vt:lpstr>Arial</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204</cp:revision>
  <dcterms:created xsi:type="dcterms:W3CDTF">2014-02-25T17:54:08Z</dcterms:created>
  <dcterms:modified xsi:type="dcterms:W3CDTF">2015-11-28T22:59:46Z</dcterms:modified>
</cp:coreProperties>
</file>