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0" r:id="rId1"/>
    <p:sldMasterId id="2147483672" r:id="rId2"/>
    <p:sldMasterId id="2147483684" r:id="rId3"/>
  </p:sldMasterIdLst>
  <p:notesMasterIdLst>
    <p:notesMasterId r:id="rId17"/>
  </p:notesMasterIdLst>
  <p:handoutMasterIdLst>
    <p:handoutMasterId r:id="rId18"/>
  </p:handoutMasterIdLst>
  <p:sldIdLst>
    <p:sldId id="305" r:id="rId4"/>
    <p:sldId id="306" r:id="rId5"/>
    <p:sldId id="333" r:id="rId6"/>
    <p:sldId id="307" r:id="rId7"/>
    <p:sldId id="308" r:id="rId8"/>
    <p:sldId id="309" r:id="rId9"/>
    <p:sldId id="310" r:id="rId10"/>
    <p:sldId id="334" r:id="rId11"/>
    <p:sldId id="343" r:id="rId12"/>
    <p:sldId id="344" r:id="rId13"/>
    <p:sldId id="345" r:id="rId14"/>
    <p:sldId id="346" r:id="rId15"/>
    <p:sldId id="342" r:id="rId16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0" autoAdjust="0"/>
    <p:restoredTop sz="94660"/>
  </p:normalViewPr>
  <p:slideViewPr>
    <p:cSldViewPr>
      <p:cViewPr varScale="1">
        <p:scale>
          <a:sx n="79" d="100"/>
          <a:sy n="79" d="100"/>
        </p:scale>
        <p:origin x="114" y="8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2015/12/24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2015/12/24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A7715C-5F1B-4EE9-B4C8-9F634B139109}" type="slidenum">
              <a:rPr lang="zh-CN" altLang="en-US" smtClean="0"/>
              <a:pPr/>
              <a:t>1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8960512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A7715C-5F1B-4EE9-B4C8-9F634B139109}" type="slidenum">
              <a:rPr lang="zh-CN" altLang="en-US" smtClean="0"/>
              <a:pPr/>
              <a:t>2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24411525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A7715C-5F1B-4EE9-B4C8-9F634B139109}" type="slidenum">
              <a:rPr lang="zh-CN" altLang="en-US" smtClean="0"/>
              <a:pPr/>
              <a:t>4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24615476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A7715C-5F1B-4EE9-B4C8-9F634B139109}" type="slidenum">
              <a:rPr lang="zh-CN" altLang="en-US" smtClean="0"/>
              <a:pPr/>
              <a:t>5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9810802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A7715C-5F1B-4EE9-B4C8-9F634B139109}" type="slidenum">
              <a:rPr lang="zh-CN" altLang="en-US" smtClean="0"/>
              <a:pPr/>
              <a:t>6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5035966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A7715C-5F1B-4EE9-B4C8-9F634B139109}" type="slidenum">
              <a:rPr lang="zh-CN" altLang="en-US" smtClean="0"/>
              <a:pPr/>
              <a:t>7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758918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A7715C-5F1B-4EE9-B4C8-9F634B139109}" type="slidenum">
              <a:rPr lang="zh-CN" altLang="en-US" smtClean="0"/>
              <a:pPr/>
              <a:t>8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87472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image" Target="../media/image2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image" Target="../media/image2.jpe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按一下此處編輯母版標題樣式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按一下此處編輯母版副標題樣式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2015/12/24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2015/12/24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DF57E0-B4B8-4815-9715-E58A80D1C48C}" type="datetimeFigureOut">
              <a:rPr lang="zh-CN" altLang="en-US" smtClean="0"/>
              <a:pPr>
                <a:defRPr/>
              </a:pPr>
              <a:t>2015/12/24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E4CD38-7A23-4698-A696-697BFE444CCF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2701925" y="2130425"/>
            <a:ext cx="48006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  <a:endParaRPr lang="en-US" altLang="zh-CN" noProof="0" smtClean="0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  <a:endParaRPr lang="en-US" altLang="zh-CN" noProof="0" smtClean="0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3FA0437-AC21-433E-BE0B-3479A3599DCB}" type="slidenum">
              <a:rPr lang="en-US" altLang="zh-CN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84014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B0CADB-3875-4702-93E1-62D8DA941639}" type="slidenum">
              <a:rPr lang="en-US" altLang="zh-CN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3623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A2D88D-1599-4482-8708-4CECD9B5A85B}" type="slidenum">
              <a:rPr lang="en-US" altLang="zh-CN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58520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3C4B28-8559-485E-9E51-72F0493F889D}" type="slidenum">
              <a:rPr lang="en-US" altLang="zh-CN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6154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D6EDB7-E401-49C6-AFB0-363A7F2FFA35}" type="slidenum">
              <a:rPr lang="en-US" altLang="zh-CN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74551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F6C52A-FBC4-497B-9149-EBAF5AF18321}" type="slidenum">
              <a:rPr lang="en-US" altLang="zh-CN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6048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EBF307-DA6A-4A3C-8DBF-417DAAB21459}" type="slidenum">
              <a:rPr lang="en-US" altLang="zh-CN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4193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FD4D17-CF50-45CA-AFAE-D6D461E54DF4}" type="slidenum">
              <a:rPr lang="en-US" altLang="zh-CN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908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2015/12/24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991B48-B9F0-45EC-B10A-112C470F00E0}" type="slidenum">
              <a:rPr lang="en-US" altLang="zh-CN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5690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AEA032-A5C2-44D1-9A8D-360C743F33ED}" type="slidenum">
              <a:rPr lang="en-US" altLang="zh-CN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04414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A1C4A9-4705-4EFA-B952-E831A2BFAA8A}" type="slidenum">
              <a:rPr lang="en-US" altLang="zh-CN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5108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mtClean="0">
              <a:solidFill>
                <a:srgbClr val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455613" y="2130425"/>
            <a:ext cx="7313612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455613" y="3886200"/>
            <a:ext cx="7313612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</a:p>
        </p:txBody>
      </p:sp>
      <p:sp>
        <p:nvSpPr>
          <p:cNvPr id="64517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E4A1F95-61DD-427C-A11D-BD28E7BC119E}" type="slidenum">
              <a:rPr lang="en-US" altLang="zh-CN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9215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36B1A0-C1D6-4B0A-81C8-87AD779A587E}" type="slidenum">
              <a:rPr lang="en-US" altLang="zh-CN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784219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267C0E-66E6-4CC0-88C8-075BD82D7372}" type="slidenum">
              <a:rPr lang="en-US" altLang="zh-CN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67377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5613" y="1600200"/>
            <a:ext cx="4037012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F53674-2BB5-44CD-AD89-8B4BE7471A71}" type="slidenum">
              <a:rPr lang="en-US" altLang="zh-CN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6792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9E3A34-2F09-471D-834D-2B495ABB7BCA}" type="slidenum">
              <a:rPr lang="en-US" altLang="zh-CN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343756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CC1463-3DE2-48EE-A3BE-2326A5435CBD}" type="slidenum">
              <a:rPr lang="en-US" altLang="zh-CN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1452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2D2775-5895-430F-8194-70C2510330A8}" type="slidenum">
              <a:rPr lang="en-US" altLang="zh-CN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139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2015/12/24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9FE1FF-BC7D-4BE3-A623-72E60981F40A}" type="slidenum">
              <a:rPr lang="en-US" altLang="zh-CN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92279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4954C1-4264-4DE0-AFDE-4E1301DA482B}" type="slidenum">
              <a:rPr lang="en-US" altLang="zh-CN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2755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ADB737-1221-4CA7-8D4E-3120253C2EDC}" type="slidenum">
              <a:rPr lang="en-US" altLang="zh-CN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23274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6225" y="274638"/>
            <a:ext cx="2055813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5613" y="274638"/>
            <a:ext cx="6018212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9AE8C3-28A0-4CE0-9EB7-345D09B01393}" type="slidenum">
              <a:rPr lang="en-US" altLang="zh-CN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8419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2015/12/24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2015/12/24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2015/12/24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2015/12/24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2015/12/24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2015/12/24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ags" Target="../tags/tag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tags" Target="../tags/tag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按一下此處編輯母版標題樣式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2015/12/24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en-US" altLang="zh-CN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altLang="zh-CN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宋体" panose="02010600030101010101" pitchFamily="2" charset="-122"/>
              </a:defRPr>
            </a:lvl1pPr>
          </a:lstStyle>
          <a:p>
            <a:endParaRPr lang="en-US" altLang="zh-CN" smtClean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宋体" panose="02010600030101010101" pitchFamily="2" charset="-122"/>
              </a:defRPr>
            </a:lvl1pPr>
          </a:lstStyle>
          <a:p>
            <a:endParaRPr lang="en-US" altLang="zh-CN" smtClean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宋体" panose="02010600030101010101" pitchFamily="2" charset="-122"/>
              </a:defRPr>
            </a:lvl1pPr>
          </a:lstStyle>
          <a:p>
            <a:fld id="{FD3745D1-4A34-48E7-BCD3-7C85119BE165}" type="slidenum">
              <a:rPr lang="en-US" altLang="zh-CN" smtClean="0">
                <a:solidFill>
                  <a:srgbClr val="FFFFFF"/>
                </a:solidFill>
                <a:latin typeface="Arial" panose="020B0604020202020204" pitchFamily="34" charset="0"/>
              </a:rPr>
              <a:pPr/>
              <a:t>‹#›</a:t>
            </a:fld>
            <a:endParaRPr lang="en-US" altLang="zh-CN" smtClean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10885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mtClean="0">
              <a:solidFill>
                <a:srgbClr val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455613" y="274638"/>
            <a:ext cx="82264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455613" y="1600200"/>
            <a:ext cx="822642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宋体" panose="02010600030101010101" pitchFamily="2" charset="-122"/>
              </a:defRPr>
            </a:lvl1pPr>
          </a:lstStyle>
          <a:p>
            <a:endParaRPr lang="en-US" altLang="zh-CN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宋体" panose="02010600030101010101" pitchFamily="2" charset="-122"/>
              </a:defRPr>
            </a:lvl1pPr>
          </a:lstStyle>
          <a:p>
            <a:endParaRPr lang="en-US" altLang="zh-CN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49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宋体" panose="02010600030101010101" pitchFamily="2" charset="-122"/>
              </a:defRPr>
            </a:lvl1pPr>
          </a:lstStyle>
          <a:p>
            <a:fld id="{1580A641-9A6F-47D0-B7F4-57AE9D5F702E}" type="slidenum">
              <a:rPr lang="en-US" altLang="zh-CN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altLang="zh-CN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462684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fontAlgn="base">
        <a:spcBef>
          <a:spcPct val="0"/>
        </a:spcBef>
        <a:spcAft>
          <a:spcPct val="0"/>
        </a:spcAft>
        <a:buClr>
          <a:schemeClr val="tx1"/>
        </a:buClr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7999"/>
          </a:xfrm>
        </p:spPr>
        <p:txBody>
          <a:bodyPr>
            <a:noAutofit/>
          </a:bodyPr>
          <a:lstStyle/>
          <a:p>
            <a:pPr algn="l"/>
            <a:r>
              <a:rPr lang="en-US" altLang="zh-CN" sz="3600" b="1" dirty="0">
                <a:solidFill>
                  <a:schemeClr val="tx1"/>
                </a:solidFill>
              </a:rPr>
              <a:t>[</a:t>
            </a:r>
            <a:r>
              <a:rPr lang="zh-CN" altLang="en-US" sz="3600" b="1" dirty="0">
                <a:solidFill>
                  <a:schemeClr val="tx1"/>
                </a:solidFill>
              </a:rPr>
              <a:t>馬太福音 </a:t>
            </a:r>
            <a:r>
              <a:rPr lang="en-US" altLang="zh-CN" sz="3600" b="1" dirty="0">
                <a:solidFill>
                  <a:schemeClr val="tx1"/>
                </a:solidFill>
              </a:rPr>
              <a:t>Matthew 1:18-25]</a:t>
            </a:r>
          </a:p>
          <a:p>
            <a:pPr algn="l"/>
            <a:r>
              <a:rPr lang="en-US" altLang="zh-CN" sz="3600" b="1" dirty="0">
                <a:solidFill>
                  <a:schemeClr val="tx1"/>
                </a:solidFill>
              </a:rPr>
              <a:t>18</a:t>
            </a:r>
            <a:r>
              <a:rPr lang="zh-CN" altLang="en-US" sz="3600" b="1" dirty="0">
                <a:solidFill>
                  <a:schemeClr val="tx1"/>
                </a:solidFill>
              </a:rPr>
              <a:t>耶穌基督降生的事記在下麵：他母親馬利亞已經許配了約瑟，還沒有迎娶，馬利亞就從聖靈懷了孕。</a:t>
            </a:r>
          </a:p>
          <a:p>
            <a:pPr algn="l"/>
            <a:r>
              <a:rPr lang="en-US" altLang="zh-CN" sz="3600" b="1" dirty="0">
                <a:solidFill>
                  <a:schemeClr val="tx1"/>
                </a:solidFill>
              </a:rPr>
              <a:t>This is how the birth of Jesus Christ came about: His mother Mary was pledged to be married to Joseph, but before they came together, she was found to be with child through the Holy Spirit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.</a:t>
            </a:r>
            <a:endParaRPr lang="en-US" altLang="zh-CN" sz="3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703513" y="274638"/>
            <a:ext cx="6316662" cy="818666"/>
          </a:xfrm>
        </p:spPr>
        <p:txBody>
          <a:bodyPr/>
          <a:lstStyle/>
          <a:p>
            <a:r>
              <a:rPr lang="en-US" altLang="zh-CN" sz="4000" dirty="0" smtClean="0">
                <a:latin typeface="Calibri" panose="020F0502020204030204" pitchFamily="34" charset="0"/>
              </a:rPr>
              <a:t>Silent Night</a:t>
            </a:r>
            <a:endParaRPr lang="zh-CN" altLang="zh-CN" sz="4000" dirty="0">
              <a:latin typeface="Calibri" panose="020F0502020204030204" pitchFamily="34" charset="0"/>
            </a:endParaRPr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55776" y="1292086"/>
            <a:ext cx="6464399" cy="5227983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4000" dirty="0" smtClean="0">
                <a:latin typeface="Calibri" panose="020F0502020204030204" pitchFamily="34" charset="0"/>
              </a:rPr>
              <a:t>Silent night holy night</a:t>
            </a:r>
          </a:p>
          <a:p>
            <a:pPr marL="0" indent="0">
              <a:buNone/>
            </a:pPr>
            <a:r>
              <a:rPr lang="en-US" altLang="zh-CN" sz="4000" dirty="0" smtClean="0">
                <a:latin typeface="Calibri" panose="020F0502020204030204" pitchFamily="34" charset="0"/>
              </a:rPr>
              <a:t>All is calm all is bright</a:t>
            </a:r>
          </a:p>
          <a:p>
            <a:pPr marL="0" indent="0">
              <a:buNone/>
            </a:pPr>
            <a:r>
              <a:rPr lang="en-US" altLang="zh-CN" sz="4000" dirty="0" smtClean="0">
                <a:latin typeface="Calibri" panose="020F0502020204030204" pitchFamily="34" charset="0"/>
              </a:rPr>
              <a:t>Round yon virgin mother and Child</a:t>
            </a:r>
          </a:p>
          <a:p>
            <a:pPr marL="0" indent="0">
              <a:buNone/>
            </a:pPr>
            <a:r>
              <a:rPr lang="en-US" altLang="zh-CN" sz="4000" dirty="0" smtClean="0">
                <a:latin typeface="Calibri" panose="020F0502020204030204" pitchFamily="34" charset="0"/>
              </a:rPr>
              <a:t>Holy Infant so tender and mild</a:t>
            </a:r>
            <a:br>
              <a:rPr lang="en-US" altLang="zh-CN" sz="4000" dirty="0" smtClean="0">
                <a:latin typeface="Calibri" panose="020F0502020204030204" pitchFamily="34" charset="0"/>
              </a:rPr>
            </a:br>
            <a:r>
              <a:rPr lang="en-US" altLang="zh-CN" sz="4000" dirty="0" smtClean="0">
                <a:latin typeface="Calibri" panose="020F0502020204030204" pitchFamily="34" charset="0"/>
              </a:rPr>
              <a:t>Sleep in heavenly peace</a:t>
            </a:r>
            <a:br>
              <a:rPr lang="en-US" altLang="zh-CN" sz="4000" dirty="0" smtClean="0">
                <a:latin typeface="Calibri" panose="020F0502020204030204" pitchFamily="34" charset="0"/>
              </a:rPr>
            </a:br>
            <a:r>
              <a:rPr lang="en-US" altLang="zh-CN" sz="4000" dirty="0" smtClean="0">
                <a:latin typeface="Calibri" panose="020F0502020204030204" pitchFamily="34" charset="0"/>
              </a:rPr>
              <a:t>Sleep in heavenly peace</a:t>
            </a:r>
            <a:endParaRPr lang="zh-CN" altLang="zh-CN" sz="4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42379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6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027583" y="695738"/>
            <a:ext cx="6977268" cy="6023113"/>
          </a:xfrm>
        </p:spPr>
        <p:txBody>
          <a:bodyPr/>
          <a:lstStyle/>
          <a:p>
            <a:r>
              <a:rPr lang="en-US" altLang="zh-CN" sz="4000" dirty="0" smtClean="0">
                <a:latin typeface="Calibri" panose="020F0502020204030204" pitchFamily="34" charset="0"/>
              </a:rPr>
              <a:t>Silent night holy night</a:t>
            </a:r>
            <a:br>
              <a:rPr lang="en-US" altLang="zh-CN" sz="4000" dirty="0" smtClean="0">
                <a:latin typeface="Calibri" panose="020F0502020204030204" pitchFamily="34" charset="0"/>
              </a:rPr>
            </a:br>
            <a:r>
              <a:rPr lang="en-US" altLang="zh-CN" sz="4000" dirty="0" smtClean="0">
                <a:latin typeface="Calibri" panose="020F0502020204030204" pitchFamily="34" charset="0"/>
              </a:rPr>
              <a:t>Shepherds quake at the sight</a:t>
            </a:r>
            <a:br>
              <a:rPr lang="en-US" altLang="zh-CN" sz="4000" dirty="0" smtClean="0">
                <a:latin typeface="Calibri" panose="020F0502020204030204" pitchFamily="34" charset="0"/>
              </a:rPr>
            </a:br>
            <a:r>
              <a:rPr lang="en-US" altLang="zh-CN" sz="4000" dirty="0" smtClean="0">
                <a:latin typeface="Calibri" panose="020F0502020204030204" pitchFamily="34" charset="0"/>
              </a:rPr>
              <a:t>Glories stream from heaven afar</a:t>
            </a:r>
            <a:br>
              <a:rPr lang="en-US" altLang="zh-CN" sz="4000" dirty="0" smtClean="0">
                <a:latin typeface="Calibri" panose="020F0502020204030204" pitchFamily="34" charset="0"/>
              </a:rPr>
            </a:br>
            <a:r>
              <a:rPr lang="en-US" altLang="zh-CN" sz="4000" dirty="0" err="1" smtClean="0">
                <a:latin typeface="Calibri" panose="020F0502020204030204" pitchFamily="34" charset="0"/>
              </a:rPr>
              <a:t>Heav'nly</a:t>
            </a:r>
            <a:r>
              <a:rPr lang="en-US" altLang="zh-CN" sz="4000" dirty="0" smtClean="0">
                <a:latin typeface="Calibri" panose="020F0502020204030204" pitchFamily="34" charset="0"/>
              </a:rPr>
              <a:t> hosts sing alleluia</a:t>
            </a:r>
            <a:br>
              <a:rPr lang="en-US" altLang="zh-CN" sz="4000" dirty="0" smtClean="0">
                <a:latin typeface="Calibri" panose="020F0502020204030204" pitchFamily="34" charset="0"/>
              </a:rPr>
            </a:br>
            <a:r>
              <a:rPr lang="en-US" altLang="zh-CN" sz="4000" dirty="0" smtClean="0">
                <a:latin typeface="Calibri" panose="020F0502020204030204" pitchFamily="34" charset="0"/>
              </a:rPr>
              <a:t>Christ the </a:t>
            </a:r>
            <a:r>
              <a:rPr lang="en-US" altLang="zh-CN" sz="4000" dirty="0" err="1" smtClean="0">
                <a:latin typeface="Calibri" panose="020F0502020204030204" pitchFamily="34" charset="0"/>
              </a:rPr>
              <a:t>Saviour</a:t>
            </a:r>
            <a:r>
              <a:rPr lang="en-US" altLang="zh-CN" sz="4000" dirty="0" smtClean="0">
                <a:latin typeface="Calibri" panose="020F0502020204030204" pitchFamily="34" charset="0"/>
              </a:rPr>
              <a:t> is born</a:t>
            </a:r>
            <a:br>
              <a:rPr lang="en-US" altLang="zh-CN" sz="4000" dirty="0" smtClean="0">
                <a:latin typeface="Calibri" panose="020F0502020204030204" pitchFamily="34" charset="0"/>
              </a:rPr>
            </a:br>
            <a:r>
              <a:rPr lang="en-US" altLang="zh-CN" sz="4000" dirty="0" smtClean="0">
                <a:latin typeface="Calibri" panose="020F0502020204030204" pitchFamily="34" charset="0"/>
              </a:rPr>
              <a:t>Christ the </a:t>
            </a:r>
            <a:r>
              <a:rPr lang="en-US" altLang="zh-CN" sz="4000" dirty="0" err="1" smtClean="0">
                <a:latin typeface="Calibri" panose="020F0502020204030204" pitchFamily="34" charset="0"/>
              </a:rPr>
              <a:t>Saviour</a:t>
            </a:r>
            <a:r>
              <a:rPr lang="en-US" altLang="zh-CN" sz="4000" dirty="0" smtClean="0">
                <a:latin typeface="Calibri" panose="020F0502020204030204" pitchFamily="34" charset="0"/>
              </a:rPr>
              <a:t> is born</a:t>
            </a:r>
          </a:p>
          <a:p>
            <a:endParaRPr lang="zh-CN" altLang="zh-CN" dirty="0"/>
          </a:p>
        </p:txBody>
      </p:sp>
    </p:spTree>
    <p:extLst>
      <p:ext uri="{BB962C8B-B14F-4D97-AF65-F5344CB8AC3E}">
        <p14:creationId xmlns:p14="http://schemas.microsoft.com/office/powerpoint/2010/main" val="33034351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8313" y="695738"/>
            <a:ext cx="7096539" cy="5983357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4000" dirty="0" smtClean="0"/>
              <a:t>Silent night holy night</a:t>
            </a:r>
            <a:br>
              <a:rPr lang="en-US" altLang="zh-CN" sz="4000" dirty="0" smtClean="0"/>
            </a:br>
            <a:r>
              <a:rPr lang="en-US" altLang="zh-CN" sz="4000" dirty="0" smtClean="0"/>
              <a:t>Son of God love's pure light</a:t>
            </a:r>
            <a:br>
              <a:rPr lang="en-US" altLang="zh-CN" sz="4000" dirty="0" smtClean="0"/>
            </a:br>
            <a:r>
              <a:rPr lang="en-US" altLang="zh-CN" sz="4000" dirty="0" smtClean="0"/>
              <a:t>Radiant beams from the holy face</a:t>
            </a:r>
            <a:br>
              <a:rPr lang="en-US" altLang="zh-CN" sz="4000" dirty="0" smtClean="0"/>
            </a:br>
            <a:r>
              <a:rPr lang="en-US" altLang="zh-CN" sz="4000" dirty="0" smtClean="0"/>
              <a:t>With the dawn of redeeming grace</a:t>
            </a:r>
            <a:br>
              <a:rPr lang="en-US" altLang="zh-CN" sz="4000" dirty="0" smtClean="0"/>
            </a:br>
            <a:r>
              <a:rPr lang="en-US" altLang="zh-CN" sz="4000" dirty="0" smtClean="0"/>
              <a:t>Jesus Lord at Thy birth</a:t>
            </a:r>
            <a:br>
              <a:rPr lang="en-US" altLang="zh-CN" sz="4000" dirty="0" smtClean="0"/>
            </a:br>
            <a:r>
              <a:rPr lang="en-US" altLang="zh-CN" sz="4000" dirty="0" smtClean="0"/>
              <a:t>Jesus Lord at Thy birth</a:t>
            </a:r>
          </a:p>
          <a:p>
            <a:pPr marL="0" indent="0">
              <a:buNone/>
            </a:pPr>
            <a:endParaRPr lang="zh-CN" altLang="zh-CN" sz="4000" dirty="0"/>
          </a:p>
        </p:txBody>
      </p:sp>
    </p:spTree>
    <p:extLst>
      <p:ext uri="{BB962C8B-B14F-4D97-AF65-F5344CB8AC3E}">
        <p14:creationId xmlns:p14="http://schemas.microsoft.com/office/powerpoint/2010/main" val="29446006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3" descr="Advent_wreath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381000" y="533400"/>
            <a:ext cx="8229600" cy="3505200"/>
          </a:xfrm>
        </p:spPr>
        <p:txBody>
          <a:bodyPr>
            <a:normAutofit fontScale="62500" lnSpcReduction="20000"/>
          </a:bodyPr>
          <a:lstStyle/>
          <a:p>
            <a:pPr algn="ctr" eaLnBrk="1" hangingPunct="1">
              <a:spcBef>
                <a:spcPts val="600"/>
              </a:spcBef>
              <a:buFont typeface="Wingdings 3" pitchFamily="18" charset="2"/>
              <a:buNone/>
              <a:defRPr/>
            </a:pPr>
            <a:r>
              <a:rPr lang="en-US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Merry Christmas!</a:t>
            </a:r>
            <a:endParaRPr lang="en-US" sz="4800" dirty="0" smtClean="0">
              <a:solidFill>
                <a:schemeClr val="bg1"/>
              </a:solidFill>
            </a:endParaRPr>
          </a:p>
          <a:p>
            <a:pPr algn="ctr" eaLnBrk="1" hangingPunct="1">
              <a:buFont typeface="Wingdings 3" pitchFamily="18" charset="2"/>
              <a:buNone/>
              <a:defRPr/>
            </a:pPr>
            <a:endParaRPr lang="en-US" sz="4800" dirty="0" smtClean="0">
              <a:solidFill>
                <a:schemeClr val="bg1"/>
              </a:solidFill>
            </a:endParaRPr>
          </a:p>
          <a:p>
            <a:pPr algn="ctr" eaLnBrk="1" hangingPunct="1">
              <a:buFont typeface="Wingdings 3" pitchFamily="18" charset="2"/>
              <a:buNone/>
              <a:defRPr/>
            </a:pPr>
            <a:endParaRPr lang="en-US" sz="4800" dirty="0" smtClean="0">
              <a:solidFill>
                <a:schemeClr val="bg1"/>
              </a:solidFill>
            </a:endParaRPr>
          </a:p>
          <a:p>
            <a:pPr algn="ctr" eaLnBrk="1" hangingPunct="1">
              <a:buFont typeface="Wingdings 3" pitchFamily="18" charset="2"/>
              <a:buNone/>
              <a:defRPr/>
            </a:pPr>
            <a:endParaRPr lang="en-US" sz="4800" dirty="0" smtClean="0">
              <a:solidFill>
                <a:schemeClr val="bg1"/>
              </a:solidFill>
            </a:endParaRPr>
          </a:p>
          <a:p>
            <a:pPr algn="ctr" eaLnBrk="1" hangingPunct="1">
              <a:buFont typeface="Wingdings 3" pitchFamily="18" charset="2"/>
              <a:buNone/>
              <a:defRPr/>
            </a:pPr>
            <a:endParaRPr lang="en-US" sz="4800" dirty="0" smtClean="0">
              <a:solidFill>
                <a:schemeClr val="bg1"/>
              </a:solidFill>
            </a:endParaRPr>
          </a:p>
          <a:p>
            <a:pPr algn="ctr" eaLnBrk="1" hangingPunct="1">
              <a:buFont typeface="Wingdings 3" pitchFamily="18" charset="2"/>
              <a:buNone/>
              <a:defRPr/>
            </a:pPr>
            <a:endParaRPr lang="en-US" sz="4800" dirty="0" smtClean="0">
              <a:solidFill>
                <a:schemeClr val="bg1"/>
              </a:solidFill>
            </a:endParaRPr>
          </a:p>
          <a:p>
            <a:pPr algn="ctr" eaLnBrk="1" hangingPunct="1">
              <a:buFont typeface="Wingdings 3" pitchFamily="18" charset="2"/>
              <a:buNone/>
              <a:defRPr/>
            </a:pPr>
            <a:r>
              <a:rPr lang="en-US" sz="36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www.centreville-umc.com</a:t>
            </a:r>
          </a:p>
        </p:txBody>
      </p:sp>
    </p:spTree>
    <p:extLst>
      <p:ext uri="{BB962C8B-B14F-4D97-AF65-F5344CB8AC3E}">
        <p14:creationId xmlns:p14="http://schemas.microsoft.com/office/powerpoint/2010/main" val="289168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副标题 2"/>
          <p:cNvSpPr>
            <a:spLocks noGrp="1"/>
          </p:cNvSpPr>
          <p:nvPr>
            <p:ph type="subTitle" idx="1"/>
          </p:nvPr>
        </p:nvSpPr>
        <p:spPr>
          <a:xfrm>
            <a:off x="0" y="1"/>
            <a:ext cx="9144000" cy="6857999"/>
          </a:xfrm>
        </p:spPr>
        <p:txBody>
          <a:bodyPr>
            <a:noAutofit/>
          </a:bodyPr>
          <a:lstStyle/>
          <a:p>
            <a:pPr algn="l"/>
            <a:r>
              <a:rPr lang="en-US" altLang="zh-CN" sz="3450" b="1" dirty="0">
                <a:solidFill>
                  <a:schemeClr val="tx1"/>
                </a:solidFill>
              </a:rPr>
              <a:t>19</a:t>
            </a:r>
            <a:r>
              <a:rPr lang="zh-CN" altLang="en-US" sz="3450" b="1" dirty="0">
                <a:solidFill>
                  <a:schemeClr val="tx1"/>
                </a:solidFill>
              </a:rPr>
              <a:t>她丈夫約瑟是個義人，不願意明明地羞辱她，想要暗暗地把她休了</a:t>
            </a:r>
            <a:r>
              <a:rPr lang="zh-CN" altLang="en-US" sz="3450" b="1" dirty="0" smtClean="0">
                <a:solidFill>
                  <a:schemeClr val="tx1"/>
                </a:solidFill>
              </a:rPr>
              <a:t>。</a:t>
            </a:r>
            <a:r>
              <a:rPr lang="en-US" altLang="zh-CN" sz="3450" b="1" dirty="0" smtClean="0">
                <a:solidFill>
                  <a:schemeClr val="tx1"/>
                </a:solidFill>
              </a:rPr>
              <a:t>Because </a:t>
            </a:r>
            <a:r>
              <a:rPr lang="en-US" altLang="zh-CN" sz="3450" b="1" dirty="0">
                <a:solidFill>
                  <a:schemeClr val="tx1"/>
                </a:solidFill>
              </a:rPr>
              <a:t>Joseph her husband was a righteous man and did not want to expose her to public disgrace, he had in mind to divorce her quietly.</a:t>
            </a:r>
          </a:p>
          <a:p>
            <a:pPr algn="l"/>
            <a:r>
              <a:rPr lang="en-US" altLang="zh-CN" sz="3450" b="1" dirty="0">
                <a:solidFill>
                  <a:schemeClr val="tx1"/>
                </a:solidFill>
              </a:rPr>
              <a:t>20</a:t>
            </a:r>
            <a:r>
              <a:rPr lang="zh-CN" altLang="en-US" sz="3450" b="1" dirty="0">
                <a:solidFill>
                  <a:schemeClr val="tx1"/>
                </a:solidFill>
              </a:rPr>
              <a:t>正思念這事的時候，有主的使者向他夢中顯現，說：“大衛的子孫約瑟，不要怕，只管娶過你的妻子馬利亞來，因她所懷的孕是從聖靈來的</a:t>
            </a:r>
            <a:r>
              <a:rPr lang="zh-CN" altLang="en-US" sz="3450" b="1" dirty="0" smtClean="0">
                <a:solidFill>
                  <a:schemeClr val="tx1"/>
                </a:solidFill>
              </a:rPr>
              <a:t>。</a:t>
            </a:r>
            <a:r>
              <a:rPr lang="en-US" altLang="zh-CN" sz="3450" b="1" dirty="0" smtClean="0">
                <a:solidFill>
                  <a:schemeClr val="tx1"/>
                </a:solidFill>
              </a:rPr>
              <a:t>But </a:t>
            </a:r>
            <a:r>
              <a:rPr lang="en-US" altLang="zh-CN" sz="3450" b="1" dirty="0">
                <a:solidFill>
                  <a:schemeClr val="tx1"/>
                </a:solidFill>
              </a:rPr>
              <a:t>after he had considered this, an angel of the Lord appeared to him in a dream and said, "Joseph son of David, do not be afraid to take Mary home as your wife, because what is conceived in her is from the Holy Spirit.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5527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600" b="1" dirty="0"/>
              <a:t>21</a:t>
            </a:r>
            <a:r>
              <a:rPr lang="zh-CN" altLang="en-US" sz="3600" b="1" dirty="0"/>
              <a:t>她將要生一個兒子，你要給他起名叫耶穌，因他要將自己的百姓從罪惡裡救出來。” </a:t>
            </a:r>
          </a:p>
          <a:p>
            <a:pPr marL="0" indent="0">
              <a:buNone/>
            </a:pPr>
            <a:r>
              <a:rPr lang="en-US" altLang="zh-CN" sz="3600" b="1" dirty="0"/>
              <a:t>She will give birth to a son, and you are to give him the name Jesus, because he will save his people from their sins."</a:t>
            </a:r>
          </a:p>
          <a:p>
            <a:pPr marL="0" indent="0">
              <a:buNone/>
            </a:pPr>
            <a:r>
              <a:rPr lang="en-US" altLang="zh-CN" sz="3600" b="1" dirty="0"/>
              <a:t>22</a:t>
            </a:r>
            <a:r>
              <a:rPr lang="zh-CN" altLang="en-US" sz="3600" b="1" dirty="0"/>
              <a:t>這一切的事成就，是要應驗主藉先知所說的話，</a:t>
            </a:r>
          </a:p>
          <a:p>
            <a:pPr marL="0" indent="0">
              <a:buNone/>
            </a:pPr>
            <a:r>
              <a:rPr lang="en-US" altLang="zh-CN" sz="3600" b="1" dirty="0"/>
              <a:t>All this took place to fulfill what the Lord had said through the prophet:</a:t>
            </a:r>
            <a:endParaRPr lang="en-US" altLang="zh-CN" sz="3600" b="1" dirty="0"/>
          </a:p>
        </p:txBody>
      </p:sp>
    </p:spTree>
    <p:extLst>
      <p:ext uri="{BB962C8B-B14F-4D97-AF65-F5344CB8AC3E}">
        <p14:creationId xmlns:p14="http://schemas.microsoft.com/office/powerpoint/2010/main" val="3275367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副标题 2"/>
          <p:cNvSpPr>
            <a:spLocks noGrp="1"/>
          </p:cNvSpPr>
          <p:nvPr>
            <p:ph type="subTitle" idx="1"/>
          </p:nvPr>
        </p:nvSpPr>
        <p:spPr>
          <a:xfrm>
            <a:off x="0" y="1569"/>
            <a:ext cx="9144000" cy="6857999"/>
          </a:xfrm>
        </p:spPr>
        <p:txBody>
          <a:bodyPr>
            <a:noAutofit/>
          </a:bodyPr>
          <a:lstStyle/>
          <a:p>
            <a:pPr algn="l">
              <a:lnSpc>
                <a:spcPct val="110000"/>
              </a:lnSpc>
            </a:pPr>
            <a:r>
              <a:rPr lang="en-US" altLang="zh-CN" sz="3600" b="1" dirty="0">
                <a:solidFill>
                  <a:schemeClr val="tx1"/>
                </a:solidFill>
              </a:rPr>
              <a:t>23</a:t>
            </a:r>
            <a:r>
              <a:rPr lang="zh-CN" altLang="en-US" sz="3600" b="1" dirty="0">
                <a:solidFill>
                  <a:schemeClr val="tx1"/>
                </a:solidFill>
              </a:rPr>
              <a:t>說：“必有童女懷孕生子，人要稱他的名為以馬內利。”（“以馬內利”翻出來就是“　神與我們同在”。）</a:t>
            </a:r>
          </a:p>
          <a:p>
            <a:pPr algn="l">
              <a:lnSpc>
                <a:spcPct val="110000"/>
              </a:lnSpc>
            </a:pPr>
            <a:r>
              <a:rPr lang="en-US" altLang="zh-CN" sz="3600" b="1" dirty="0">
                <a:solidFill>
                  <a:schemeClr val="tx1"/>
                </a:solidFill>
              </a:rPr>
              <a:t>The virgin will be with child and will give birth to a son, and they will call him Immanuel --which means, "God with us."</a:t>
            </a:r>
          </a:p>
          <a:p>
            <a:pPr algn="l">
              <a:lnSpc>
                <a:spcPct val="110000"/>
              </a:lnSpc>
            </a:pPr>
            <a:r>
              <a:rPr lang="en-US" altLang="zh-CN" sz="3600" b="1" dirty="0">
                <a:solidFill>
                  <a:schemeClr val="tx1"/>
                </a:solidFill>
              </a:rPr>
              <a:t>24</a:t>
            </a:r>
            <a:r>
              <a:rPr lang="zh-CN" altLang="en-US" sz="3600" b="1" dirty="0">
                <a:solidFill>
                  <a:schemeClr val="tx1"/>
                </a:solidFill>
              </a:rPr>
              <a:t>約瑟醒了，起來，就遵著主使者的吩咐，把妻子娶過來，</a:t>
            </a:r>
          </a:p>
          <a:p>
            <a:pPr algn="l">
              <a:lnSpc>
                <a:spcPct val="110000"/>
              </a:lnSpc>
            </a:pPr>
            <a:r>
              <a:rPr lang="en-US" altLang="zh-CN" sz="3600" b="1" dirty="0">
                <a:solidFill>
                  <a:schemeClr val="tx1"/>
                </a:solidFill>
              </a:rPr>
              <a:t>When Joseph woke up, he did what the angel of the Lord had commanded him and took Mary home as his wife.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7999"/>
          </a:xfrm>
        </p:spPr>
        <p:txBody>
          <a:bodyPr>
            <a:noAutofit/>
          </a:bodyPr>
          <a:lstStyle/>
          <a:p>
            <a:pPr algn="l">
              <a:lnSpc>
                <a:spcPct val="110000"/>
              </a:lnSpc>
            </a:pPr>
            <a:r>
              <a:rPr lang="en-US" altLang="zh-CN" sz="3600" b="1" dirty="0">
                <a:solidFill>
                  <a:schemeClr val="tx1"/>
                </a:solidFill>
              </a:rPr>
              <a:t>25</a:t>
            </a:r>
            <a:r>
              <a:rPr lang="zh-CN" altLang="en-US" sz="3600" b="1" dirty="0">
                <a:solidFill>
                  <a:schemeClr val="tx1"/>
                </a:solidFill>
              </a:rPr>
              <a:t>只是沒有和她同房，等她生了兒子（有古卷作“等她生了頭胎的兒子”），就給他起名叫耶穌。</a:t>
            </a:r>
          </a:p>
          <a:p>
            <a:pPr algn="l">
              <a:lnSpc>
                <a:spcPct val="110000"/>
              </a:lnSpc>
            </a:pPr>
            <a:r>
              <a:rPr lang="en-US" altLang="zh-CN" sz="3600" b="1" dirty="0">
                <a:solidFill>
                  <a:schemeClr val="tx1"/>
                </a:solidFill>
              </a:rPr>
              <a:t>But he had no union with her until she gave birth to a son. And he gave him the name Jesus.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7999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10000"/>
              </a:lnSpc>
            </a:pPr>
            <a:r>
              <a:rPr lang="en-US" altLang="zh-CN" sz="3600" b="1" dirty="0">
                <a:solidFill>
                  <a:schemeClr val="tx1"/>
                </a:solidFill>
              </a:rPr>
              <a:t>【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太 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Matthew 1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：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22-23】</a:t>
            </a:r>
          </a:p>
          <a:p>
            <a:pPr algn="l">
              <a:lnSpc>
                <a:spcPct val="110000"/>
              </a:lnSpc>
            </a:pPr>
            <a:r>
              <a:rPr lang="en-US" altLang="zh-CN" sz="3600" b="1" dirty="0" smtClean="0">
                <a:solidFill>
                  <a:schemeClr val="tx1"/>
                </a:solidFill>
              </a:rPr>
              <a:t>22</a:t>
            </a:r>
            <a:r>
              <a:rPr lang="zh-CN" altLang="en-US" sz="3600" b="1" dirty="0">
                <a:solidFill>
                  <a:schemeClr val="tx1"/>
                </a:solidFill>
              </a:rPr>
              <a:t>這一切的事成就，是要應驗主藉先知所說的話，</a:t>
            </a:r>
          </a:p>
          <a:p>
            <a:pPr algn="l">
              <a:lnSpc>
                <a:spcPct val="110000"/>
              </a:lnSpc>
            </a:pPr>
            <a:r>
              <a:rPr lang="en-US" altLang="zh-CN" sz="3600" b="1" dirty="0">
                <a:solidFill>
                  <a:schemeClr val="tx1"/>
                </a:solidFill>
              </a:rPr>
              <a:t>All this took place to fulfill what the Lord had said through the prophet:</a:t>
            </a:r>
          </a:p>
          <a:p>
            <a:pPr algn="l">
              <a:lnSpc>
                <a:spcPct val="110000"/>
              </a:lnSpc>
            </a:pPr>
            <a:r>
              <a:rPr lang="en-US" altLang="zh-CN" sz="3600" b="1" dirty="0">
                <a:solidFill>
                  <a:schemeClr val="tx1"/>
                </a:solidFill>
              </a:rPr>
              <a:t>23</a:t>
            </a:r>
            <a:r>
              <a:rPr lang="zh-CN" altLang="en-US" sz="3600" b="1" dirty="0">
                <a:solidFill>
                  <a:schemeClr val="tx1"/>
                </a:solidFill>
              </a:rPr>
              <a:t>說：“必有童女懷孕生子，人要稱他的名為以馬內利。”（“以馬內利”翻出來就是“　神與我們同在”。）</a:t>
            </a:r>
          </a:p>
          <a:p>
            <a:pPr algn="l">
              <a:lnSpc>
                <a:spcPct val="110000"/>
              </a:lnSpc>
            </a:pPr>
            <a:r>
              <a:rPr lang="en-US" altLang="zh-CN" sz="3600" b="1" dirty="0">
                <a:solidFill>
                  <a:schemeClr val="tx1"/>
                </a:solidFill>
              </a:rPr>
              <a:t>The virgin will be with child and will give birth to a son, and they will call him Immanuel --which means, "God with us."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7999"/>
          </a:xfrm>
        </p:spPr>
        <p:txBody>
          <a:bodyPr>
            <a:noAutofit/>
          </a:bodyPr>
          <a:lstStyle/>
          <a:p>
            <a:pPr algn="l">
              <a:lnSpc>
                <a:spcPct val="110000"/>
              </a:lnSpc>
            </a:pPr>
            <a:r>
              <a:rPr lang="en-US" altLang="zh-CN" sz="3600" b="1" dirty="0">
                <a:solidFill>
                  <a:schemeClr val="tx1"/>
                </a:solidFill>
              </a:rPr>
              <a:t>【</a:t>
            </a:r>
            <a:r>
              <a:rPr lang="zh-CN" altLang="en-US" sz="3600" b="1" dirty="0">
                <a:solidFill>
                  <a:schemeClr val="tx1"/>
                </a:solidFill>
              </a:rPr>
              <a:t>可</a:t>
            </a:r>
            <a:r>
              <a:rPr lang="en-US" altLang="zh-CN" sz="3600" b="1" dirty="0">
                <a:solidFill>
                  <a:schemeClr val="tx1"/>
                </a:solidFill>
              </a:rPr>
              <a:t>Mark 2</a:t>
            </a:r>
            <a:r>
              <a:rPr lang="zh-CN" altLang="en-US" sz="3600" b="1" dirty="0">
                <a:solidFill>
                  <a:schemeClr val="tx1"/>
                </a:solidFill>
              </a:rPr>
              <a:t>：</a:t>
            </a:r>
            <a:r>
              <a:rPr lang="en-US" altLang="zh-CN" sz="3600" b="1" dirty="0">
                <a:solidFill>
                  <a:schemeClr val="tx1"/>
                </a:solidFill>
              </a:rPr>
              <a:t>17】</a:t>
            </a:r>
          </a:p>
          <a:p>
            <a:pPr algn="l">
              <a:lnSpc>
                <a:spcPct val="110000"/>
              </a:lnSpc>
            </a:pPr>
            <a:r>
              <a:rPr lang="zh-CN" altLang="en-US" sz="3600" b="1" dirty="0" smtClean="0">
                <a:solidFill>
                  <a:schemeClr val="tx1"/>
                </a:solidFill>
              </a:rPr>
              <a:t>康健的人用不著醫生，有病的人才用得著。我來本不是召義人，乃是召罪人。</a:t>
            </a:r>
          </a:p>
          <a:p>
            <a:pPr algn="l">
              <a:lnSpc>
                <a:spcPct val="110000"/>
              </a:lnSpc>
            </a:pPr>
            <a:r>
              <a:rPr lang="en-US" altLang="zh-CN" sz="3600" b="1" dirty="0" smtClean="0">
                <a:solidFill>
                  <a:schemeClr val="tx1"/>
                </a:solidFill>
              </a:rPr>
              <a:t>It </a:t>
            </a:r>
            <a:r>
              <a:rPr lang="en-US" altLang="zh-CN" sz="3600" b="1" dirty="0">
                <a:solidFill>
                  <a:schemeClr val="tx1"/>
                </a:solidFill>
              </a:rPr>
              <a:t>is not the healthy who need a doctor, but the sick. I have not come to call the righteous, but sinners.” 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algn="l">
              <a:lnSpc>
                <a:spcPct val="110000"/>
              </a:lnSpc>
            </a:pPr>
            <a:r>
              <a:rPr lang="en-US" altLang="zh-CN" sz="3600" b="1" dirty="0">
                <a:solidFill>
                  <a:schemeClr val="tx1"/>
                </a:solidFill>
              </a:rPr>
              <a:t>【</a:t>
            </a:r>
            <a:r>
              <a:rPr lang="zh-CN" altLang="en-US" sz="3600" b="1" dirty="0">
                <a:solidFill>
                  <a:schemeClr val="tx1"/>
                </a:solidFill>
              </a:rPr>
              <a:t>雅</a:t>
            </a:r>
            <a:r>
              <a:rPr lang="en-US" altLang="zh-CN" sz="3600" b="1" dirty="0">
                <a:solidFill>
                  <a:schemeClr val="tx1"/>
                </a:solidFill>
              </a:rPr>
              <a:t>James 4</a:t>
            </a:r>
            <a:r>
              <a:rPr lang="zh-CN" altLang="en-US" sz="3600" b="1" dirty="0">
                <a:solidFill>
                  <a:schemeClr val="tx1"/>
                </a:solidFill>
              </a:rPr>
              <a:t>：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6】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所以經上說：“　神阻擋驕傲的人，賜恩給謙卑的人。” 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algn="l">
              <a:lnSpc>
                <a:spcPct val="110000"/>
              </a:lnSpc>
            </a:pPr>
            <a:r>
              <a:rPr lang="en-US" altLang="zh-CN" sz="3600" b="1" dirty="0" smtClean="0">
                <a:solidFill>
                  <a:schemeClr val="tx1"/>
                </a:solidFill>
              </a:rPr>
              <a:t>That </a:t>
            </a:r>
            <a:r>
              <a:rPr lang="en-US" altLang="zh-CN" sz="3600" b="1" dirty="0">
                <a:solidFill>
                  <a:schemeClr val="tx1"/>
                </a:solidFill>
              </a:rPr>
              <a:t>is why Scripture says: "God opposes the proud but gives grace to the humble."</a:t>
            </a:r>
          </a:p>
          <a:p>
            <a:pPr algn="l">
              <a:lnSpc>
                <a:spcPct val="110000"/>
              </a:lnSpc>
            </a:pPr>
            <a:endParaRPr lang="en-US" altLang="zh-CN" sz="3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7999"/>
          </a:xfrm>
        </p:spPr>
        <p:txBody>
          <a:bodyPr>
            <a:noAutofit/>
          </a:bodyPr>
          <a:lstStyle/>
          <a:p>
            <a:pPr algn="l">
              <a:lnSpc>
                <a:spcPct val="110000"/>
              </a:lnSpc>
            </a:pPr>
            <a:r>
              <a:rPr lang="en-US" altLang="zh-CN" sz="3600" b="1" dirty="0" smtClean="0">
                <a:solidFill>
                  <a:schemeClr val="tx1"/>
                </a:solidFill>
              </a:rPr>
              <a:t>【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約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John </a:t>
            </a:r>
            <a:r>
              <a:rPr lang="en-US" altLang="zh-CN" sz="3600" b="1" dirty="0">
                <a:solidFill>
                  <a:schemeClr val="tx1"/>
                </a:solidFill>
              </a:rPr>
              <a:t>3</a:t>
            </a:r>
            <a:r>
              <a:rPr lang="zh-CN" altLang="en-US" sz="3600" b="1" dirty="0">
                <a:solidFill>
                  <a:schemeClr val="tx1"/>
                </a:solidFill>
              </a:rPr>
              <a:t>：</a:t>
            </a:r>
            <a:r>
              <a:rPr lang="en-US" altLang="zh-CN" sz="3600" b="1" dirty="0">
                <a:solidFill>
                  <a:schemeClr val="tx1"/>
                </a:solidFill>
              </a:rPr>
              <a:t>16】</a:t>
            </a:r>
          </a:p>
          <a:p>
            <a:pPr algn="l">
              <a:lnSpc>
                <a:spcPct val="110000"/>
              </a:lnSpc>
            </a:pPr>
            <a:r>
              <a:rPr lang="zh-CN" altLang="en-US" sz="3600" b="1" dirty="0" smtClean="0">
                <a:solidFill>
                  <a:schemeClr val="tx1"/>
                </a:solidFill>
              </a:rPr>
              <a:t>神愛世人，甚至將他的獨生子賜給他們，叫一切信他的，不至滅亡，反得永生。</a:t>
            </a:r>
          </a:p>
          <a:p>
            <a:pPr algn="l">
              <a:lnSpc>
                <a:spcPct val="110000"/>
              </a:lnSpc>
            </a:pPr>
            <a:r>
              <a:rPr lang="en-US" altLang="zh-CN" sz="3600" b="1" dirty="0" smtClean="0">
                <a:solidFill>
                  <a:schemeClr val="tx1"/>
                </a:solidFill>
              </a:rPr>
              <a:t>For </a:t>
            </a:r>
            <a:r>
              <a:rPr lang="en-US" altLang="zh-CN" sz="3600" b="1" dirty="0">
                <a:solidFill>
                  <a:schemeClr val="tx1"/>
                </a:solidFill>
              </a:rPr>
              <a:t>God so loved the world that he gave his one and only Son, that whoever believes in him shall not perish but have eternal life.</a:t>
            </a:r>
          </a:p>
          <a:p>
            <a:pPr algn="l">
              <a:lnSpc>
                <a:spcPct val="110000"/>
              </a:lnSpc>
            </a:pPr>
            <a:endParaRPr lang="en-US" altLang="zh-CN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8951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91880" y="361261"/>
            <a:ext cx="5393702" cy="2347660"/>
          </a:xfrm>
        </p:spPr>
        <p:txBody>
          <a:bodyPr/>
          <a:lstStyle/>
          <a:p>
            <a:r>
              <a:rPr lang="en-US" altLang="zh-CN" sz="5400" dirty="0" smtClean="0">
                <a:latin typeface="Calibri" panose="020F0502020204030204" pitchFamily="34" charset="0"/>
              </a:rPr>
              <a:t>Candle Light</a:t>
            </a:r>
            <a:endParaRPr lang="zh-CN" altLang="zh-CN" sz="5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7604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ext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itl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ext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ext"/>
</p:tagLst>
</file>

<file path=ppt/theme/theme1.xml><?xml version="1.0" encoding="utf-8"?>
<a:theme xmlns:a="http://schemas.openxmlformats.org/drawingml/2006/main" name="Office 主题">
  <a:themeElements>
    <a:clrScheme name="灰度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主题">
  <a:themeElements>
    <a:clrScheme name="Office 主题 1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F6666"/>
      </a:accent1>
      <a:accent2>
        <a:srgbClr val="FF8585"/>
      </a:accent2>
      <a:accent3>
        <a:srgbClr val="AAAAAA"/>
      </a:accent3>
      <a:accent4>
        <a:srgbClr val="DADADA"/>
      </a:accent4>
      <a:accent5>
        <a:srgbClr val="FFB8B8"/>
      </a:accent5>
      <a:accent6>
        <a:srgbClr val="E77878"/>
      </a:accent6>
      <a:hlink>
        <a:srgbClr val="FFA4A4"/>
      </a:hlink>
      <a:folHlink>
        <a:srgbClr val="FFD1D1"/>
      </a:folHlink>
    </a:clrScheme>
    <a:fontScheme name="Office 主题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Office 主题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6666"/>
        </a:accent1>
        <a:accent2>
          <a:srgbClr val="FF8585"/>
        </a:accent2>
        <a:accent3>
          <a:srgbClr val="AAAAAA"/>
        </a:accent3>
        <a:accent4>
          <a:srgbClr val="DADADA"/>
        </a:accent4>
        <a:accent5>
          <a:srgbClr val="FFB8B8"/>
        </a:accent5>
        <a:accent6>
          <a:srgbClr val="E77878"/>
        </a:accent6>
        <a:hlink>
          <a:srgbClr val="FFA4A4"/>
        </a:hlink>
        <a:folHlink>
          <a:srgbClr val="FFD1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2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A4D9"/>
        </a:accent1>
        <a:accent2>
          <a:srgbClr val="FFA66B"/>
        </a:accent2>
        <a:accent3>
          <a:srgbClr val="AAAAAA"/>
        </a:accent3>
        <a:accent4>
          <a:srgbClr val="DADADA"/>
        </a:accent4>
        <a:accent5>
          <a:srgbClr val="FFCFE9"/>
        </a:accent5>
        <a:accent6>
          <a:srgbClr val="E79660"/>
        </a:accent6>
        <a:hlink>
          <a:srgbClr val="FFB5B5"/>
        </a:hlink>
        <a:folHlink>
          <a:srgbClr val="FFE68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65CDF0"/>
        </a:accent1>
        <a:accent2>
          <a:srgbClr val="FF9999"/>
        </a:accent2>
        <a:accent3>
          <a:srgbClr val="AAAAAA"/>
        </a:accent3>
        <a:accent4>
          <a:srgbClr val="DADADA"/>
        </a:accent4>
        <a:accent5>
          <a:srgbClr val="B8E3F6"/>
        </a:accent5>
        <a:accent6>
          <a:srgbClr val="E78A8A"/>
        </a:accent6>
        <a:hlink>
          <a:srgbClr val="D6F37D"/>
        </a:hlink>
        <a:folHlink>
          <a:srgbClr val="B8D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4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A3A3"/>
        </a:accent1>
        <a:accent2>
          <a:srgbClr val="FFD943"/>
        </a:accent2>
        <a:accent3>
          <a:srgbClr val="AAAAAA"/>
        </a:accent3>
        <a:accent4>
          <a:srgbClr val="DADADA"/>
        </a:accent4>
        <a:accent5>
          <a:srgbClr val="FFCECE"/>
        </a:accent5>
        <a:accent6>
          <a:srgbClr val="E7C43C"/>
        </a:accent6>
        <a:hlink>
          <a:srgbClr val="D2C9FF"/>
        </a:hlink>
        <a:folHlink>
          <a:srgbClr val="97ED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5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2EF3D"/>
        </a:accent1>
        <a:accent2>
          <a:srgbClr val="F2DA3D"/>
        </a:accent2>
        <a:accent3>
          <a:srgbClr val="AAAAAA"/>
        </a:accent3>
        <a:accent4>
          <a:srgbClr val="DADADA"/>
        </a:accent4>
        <a:accent5>
          <a:srgbClr val="F7F6AF"/>
        </a:accent5>
        <a:accent6>
          <a:srgbClr val="DBC536"/>
        </a:accent6>
        <a:hlink>
          <a:srgbClr val="EDF252"/>
        </a:hlink>
        <a:folHlink>
          <a:srgbClr val="FFEB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6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D640"/>
        </a:accent1>
        <a:accent2>
          <a:srgbClr val="D1FA4B"/>
        </a:accent2>
        <a:accent3>
          <a:srgbClr val="AAAAAA"/>
        </a:accent3>
        <a:accent4>
          <a:srgbClr val="DADADA"/>
        </a:accent4>
        <a:accent5>
          <a:srgbClr val="FFE8AF"/>
        </a:accent5>
        <a:accent6>
          <a:srgbClr val="BDE343"/>
        </a:accent6>
        <a:hlink>
          <a:srgbClr val="FFFD99"/>
        </a:hlink>
        <a:folHlink>
          <a:srgbClr val="DBFFD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7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EC"/>
        </a:accent1>
        <a:accent2>
          <a:srgbClr val="F2EF16"/>
        </a:accent2>
        <a:accent3>
          <a:srgbClr val="AAAAAA"/>
        </a:accent3>
        <a:accent4>
          <a:srgbClr val="DADADA"/>
        </a:accent4>
        <a:accent5>
          <a:srgbClr val="FFE2F4"/>
        </a:accent5>
        <a:accent6>
          <a:srgbClr val="DBD913"/>
        </a:accent6>
        <a:hlink>
          <a:srgbClr val="FFDDD1"/>
        </a:hlink>
        <a:folHlink>
          <a:srgbClr val="D2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8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8A6"/>
        </a:accent1>
        <a:accent2>
          <a:srgbClr val="9AE2ED"/>
        </a:accent2>
        <a:accent3>
          <a:srgbClr val="AAAAAA"/>
        </a:accent3>
        <a:accent4>
          <a:srgbClr val="DADADA"/>
        </a:accent4>
        <a:accent5>
          <a:srgbClr val="FFE0D0"/>
        </a:accent5>
        <a:accent6>
          <a:srgbClr val="8BCDD7"/>
        </a:accent6>
        <a:hlink>
          <a:srgbClr val="F1D9FF"/>
        </a:hlink>
        <a:folHlink>
          <a:srgbClr val="F2F1A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9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91E35A"/>
        </a:accent1>
        <a:accent2>
          <a:srgbClr val="C7E052"/>
        </a:accent2>
        <a:accent3>
          <a:srgbClr val="AAAAAA"/>
        </a:accent3>
        <a:accent4>
          <a:srgbClr val="DADADA"/>
        </a:accent4>
        <a:accent5>
          <a:srgbClr val="C7EFB5"/>
        </a:accent5>
        <a:accent6>
          <a:srgbClr val="B4CB49"/>
        </a:accent6>
        <a:hlink>
          <a:srgbClr val="CFF3B7"/>
        </a:hlink>
        <a:folHlink>
          <a:srgbClr val="E9F5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10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7E052"/>
        </a:accent1>
        <a:accent2>
          <a:srgbClr val="86D5EB"/>
        </a:accent2>
        <a:accent3>
          <a:srgbClr val="AAAAAA"/>
        </a:accent3>
        <a:accent4>
          <a:srgbClr val="DADADA"/>
        </a:accent4>
        <a:accent5>
          <a:srgbClr val="E0EDB3"/>
        </a:accent5>
        <a:accent6>
          <a:srgbClr val="79C1D5"/>
        </a:accent6>
        <a:hlink>
          <a:srgbClr val="F8EDCD"/>
        </a:hlink>
        <a:folHlink>
          <a:srgbClr val="CFF3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1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FBDA1"/>
        </a:accent1>
        <a:accent2>
          <a:srgbClr val="B8B7F3"/>
        </a:accent2>
        <a:accent3>
          <a:srgbClr val="AAAAAA"/>
        </a:accent3>
        <a:accent4>
          <a:srgbClr val="DADADA"/>
        </a:accent4>
        <a:accent5>
          <a:srgbClr val="F6DBCD"/>
        </a:accent5>
        <a:accent6>
          <a:srgbClr val="A6A6DC"/>
        </a:accent6>
        <a:hlink>
          <a:srgbClr val="CFF3B7"/>
        </a:hlink>
        <a:folHlink>
          <a:srgbClr val="F8E5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12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7D4D8"/>
        </a:accent1>
        <a:accent2>
          <a:srgbClr val="EBD68B"/>
        </a:accent2>
        <a:accent3>
          <a:srgbClr val="AAAAAA"/>
        </a:accent3>
        <a:accent4>
          <a:srgbClr val="DADADA"/>
        </a:accent4>
        <a:accent5>
          <a:srgbClr val="FAE6E9"/>
        </a:accent5>
        <a:accent6>
          <a:srgbClr val="D5C27D"/>
        </a:accent6>
        <a:hlink>
          <a:srgbClr val="DFF8CD"/>
        </a:hlink>
        <a:folHlink>
          <a:srgbClr val="DDDDF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1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9EB5CC"/>
        </a:accent1>
        <a:accent2>
          <a:srgbClr val="8FBAE5"/>
        </a:accent2>
        <a:accent3>
          <a:srgbClr val="AAAAAA"/>
        </a:accent3>
        <a:accent4>
          <a:srgbClr val="DADADA"/>
        </a:accent4>
        <a:accent5>
          <a:srgbClr val="CCD7E2"/>
        </a:accent5>
        <a:accent6>
          <a:srgbClr val="81A8CF"/>
        </a:accent6>
        <a:hlink>
          <a:srgbClr val="E7EFF7"/>
        </a:hlink>
        <a:folHlink>
          <a:srgbClr val="D4DBE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14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8BB6DF"/>
        </a:accent1>
        <a:accent2>
          <a:srgbClr val="C6BEE7"/>
        </a:accent2>
        <a:accent3>
          <a:srgbClr val="AAAAAA"/>
        </a:accent3>
        <a:accent4>
          <a:srgbClr val="DADADA"/>
        </a:accent4>
        <a:accent5>
          <a:srgbClr val="C4D7EC"/>
        </a:accent5>
        <a:accent6>
          <a:srgbClr val="B3ACD1"/>
        </a:accent6>
        <a:hlink>
          <a:srgbClr val="DBE9F0"/>
        </a:hlink>
        <a:folHlink>
          <a:srgbClr val="E2DE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15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B1D2E7"/>
        </a:accent1>
        <a:accent2>
          <a:srgbClr val="E7C4B2"/>
        </a:accent2>
        <a:accent3>
          <a:srgbClr val="AAAAAA"/>
        </a:accent3>
        <a:accent4>
          <a:srgbClr val="DADADA"/>
        </a:accent4>
        <a:accent5>
          <a:srgbClr val="D5E5F1"/>
        </a:accent5>
        <a:accent6>
          <a:srgbClr val="D1B1A1"/>
        </a:accent6>
        <a:hlink>
          <a:srgbClr val="F1EDDA"/>
        </a:hlink>
        <a:folHlink>
          <a:srgbClr val="DAE6F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16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ED88D"/>
        </a:accent1>
        <a:accent2>
          <a:srgbClr val="D7BB8F"/>
        </a:accent2>
        <a:accent3>
          <a:srgbClr val="AAAAAA"/>
        </a:accent3>
        <a:accent4>
          <a:srgbClr val="DADADA"/>
        </a:accent4>
        <a:accent5>
          <a:srgbClr val="E3E9C5"/>
        </a:accent5>
        <a:accent6>
          <a:srgbClr val="C3A981"/>
        </a:accent6>
        <a:hlink>
          <a:srgbClr val="EFDCEF"/>
        </a:hlink>
        <a:folHlink>
          <a:srgbClr val="DBE6F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1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6666"/>
        </a:accent1>
        <a:accent2>
          <a:srgbClr val="FF8585"/>
        </a:accent2>
        <a:accent3>
          <a:srgbClr val="FFFFFF"/>
        </a:accent3>
        <a:accent4>
          <a:srgbClr val="000000"/>
        </a:accent4>
        <a:accent5>
          <a:srgbClr val="FFB8B8"/>
        </a:accent5>
        <a:accent6>
          <a:srgbClr val="E77878"/>
        </a:accent6>
        <a:hlink>
          <a:srgbClr val="FFA4A4"/>
        </a:hlink>
        <a:folHlink>
          <a:srgbClr val="FFD1D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1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A4D9"/>
        </a:accent1>
        <a:accent2>
          <a:srgbClr val="FFA66B"/>
        </a:accent2>
        <a:accent3>
          <a:srgbClr val="FFFFFF"/>
        </a:accent3>
        <a:accent4>
          <a:srgbClr val="000000"/>
        </a:accent4>
        <a:accent5>
          <a:srgbClr val="FFCFE9"/>
        </a:accent5>
        <a:accent6>
          <a:srgbClr val="E79660"/>
        </a:accent6>
        <a:hlink>
          <a:srgbClr val="FFB5B5"/>
        </a:hlink>
        <a:folHlink>
          <a:srgbClr val="FFE68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19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5CDF0"/>
        </a:accent1>
        <a:accent2>
          <a:srgbClr val="FF9999"/>
        </a:accent2>
        <a:accent3>
          <a:srgbClr val="FFFFFF"/>
        </a:accent3>
        <a:accent4>
          <a:srgbClr val="000000"/>
        </a:accent4>
        <a:accent5>
          <a:srgbClr val="B8E3F6"/>
        </a:accent5>
        <a:accent6>
          <a:srgbClr val="E78A8A"/>
        </a:accent6>
        <a:hlink>
          <a:srgbClr val="D6F37D"/>
        </a:hlink>
        <a:folHlink>
          <a:srgbClr val="B8D5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20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A3A3"/>
        </a:accent1>
        <a:accent2>
          <a:srgbClr val="FFD943"/>
        </a:accent2>
        <a:accent3>
          <a:srgbClr val="FFFFFF"/>
        </a:accent3>
        <a:accent4>
          <a:srgbClr val="000000"/>
        </a:accent4>
        <a:accent5>
          <a:srgbClr val="FFCECE"/>
        </a:accent5>
        <a:accent6>
          <a:srgbClr val="E7C43C"/>
        </a:accent6>
        <a:hlink>
          <a:srgbClr val="D2C9FF"/>
        </a:hlink>
        <a:folHlink>
          <a:srgbClr val="97ED9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21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2EF3D"/>
        </a:accent1>
        <a:accent2>
          <a:srgbClr val="F2DA3D"/>
        </a:accent2>
        <a:accent3>
          <a:srgbClr val="FFFFFF"/>
        </a:accent3>
        <a:accent4>
          <a:srgbClr val="000000"/>
        </a:accent4>
        <a:accent5>
          <a:srgbClr val="F7F6AF"/>
        </a:accent5>
        <a:accent6>
          <a:srgbClr val="DBC536"/>
        </a:accent6>
        <a:hlink>
          <a:srgbClr val="EDF252"/>
        </a:hlink>
        <a:folHlink>
          <a:srgbClr val="FFEB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22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D640"/>
        </a:accent1>
        <a:accent2>
          <a:srgbClr val="D1FA4B"/>
        </a:accent2>
        <a:accent3>
          <a:srgbClr val="FFFFFF"/>
        </a:accent3>
        <a:accent4>
          <a:srgbClr val="000000"/>
        </a:accent4>
        <a:accent5>
          <a:srgbClr val="FFE8AF"/>
        </a:accent5>
        <a:accent6>
          <a:srgbClr val="BDE343"/>
        </a:accent6>
        <a:hlink>
          <a:srgbClr val="FFFD99"/>
        </a:hlink>
        <a:folHlink>
          <a:srgbClr val="DBFFD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2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CCEC"/>
        </a:accent1>
        <a:accent2>
          <a:srgbClr val="F2EF16"/>
        </a:accent2>
        <a:accent3>
          <a:srgbClr val="FFFFFF"/>
        </a:accent3>
        <a:accent4>
          <a:srgbClr val="000000"/>
        </a:accent4>
        <a:accent5>
          <a:srgbClr val="FFE2F4"/>
        </a:accent5>
        <a:accent6>
          <a:srgbClr val="DBD913"/>
        </a:accent6>
        <a:hlink>
          <a:srgbClr val="FFDDD1"/>
        </a:hlink>
        <a:folHlink>
          <a:srgbClr val="D2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24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C8A6"/>
        </a:accent1>
        <a:accent2>
          <a:srgbClr val="9AE2ED"/>
        </a:accent2>
        <a:accent3>
          <a:srgbClr val="FFFFFF"/>
        </a:accent3>
        <a:accent4>
          <a:srgbClr val="000000"/>
        </a:accent4>
        <a:accent5>
          <a:srgbClr val="FFE0D0"/>
        </a:accent5>
        <a:accent6>
          <a:srgbClr val="8BCDD7"/>
        </a:accent6>
        <a:hlink>
          <a:srgbClr val="F1D9FF"/>
        </a:hlink>
        <a:folHlink>
          <a:srgbClr val="F2F1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2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91E35A"/>
        </a:accent1>
        <a:accent2>
          <a:srgbClr val="C7E052"/>
        </a:accent2>
        <a:accent3>
          <a:srgbClr val="FFFFFF"/>
        </a:accent3>
        <a:accent4>
          <a:srgbClr val="000000"/>
        </a:accent4>
        <a:accent5>
          <a:srgbClr val="C7EFB5"/>
        </a:accent5>
        <a:accent6>
          <a:srgbClr val="B4CB49"/>
        </a:accent6>
        <a:hlink>
          <a:srgbClr val="CFF3B7"/>
        </a:hlink>
        <a:folHlink>
          <a:srgbClr val="E9F5A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2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7E052"/>
        </a:accent1>
        <a:accent2>
          <a:srgbClr val="86D5EB"/>
        </a:accent2>
        <a:accent3>
          <a:srgbClr val="FFFFFF"/>
        </a:accent3>
        <a:accent4>
          <a:srgbClr val="000000"/>
        </a:accent4>
        <a:accent5>
          <a:srgbClr val="E0EDB3"/>
        </a:accent5>
        <a:accent6>
          <a:srgbClr val="79C1D5"/>
        </a:accent6>
        <a:hlink>
          <a:srgbClr val="F8EDCD"/>
        </a:hlink>
        <a:folHlink>
          <a:srgbClr val="CFF3B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2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EFBDA1"/>
        </a:accent1>
        <a:accent2>
          <a:srgbClr val="B8B7F3"/>
        </a:accent2>
        <a:accent3>
          <a:srgbClr val="FFFFFF"/>
        </a:accent3>
        <a:accent4>
          <a:srgbClr val="000000"/>
        </a:accent4>
        <a:accent5>
          <a:srgbClr val="F6DBCD"/>
        </a:accent5>
        <a:accent6>
          <a:srgbClr val="A6A6DC"/>
        </a:accent6>
        <a:hlink>
          <a:srgbClr val="CFF3B7"/>
        </a:hlink>
        <a:folHlink>
          <a:srgbClr val="F8E5F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2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7D4D8"/>
        </a:accent1>
        <a:accent2>
          <a:srgbClr val="EBD68B"/>
        </a:accent2>
        <a:accent3>
          <a:srgbClr val="FFFFFF"/>
        </a:accent3>
        <a:accent4>
          <a:srgbClr val="000000"/>
        </a:accent4>
        <a:accent5>
          <a:srgbClr val="FAE6E9"/>
        </a:accent5>
        <a:accent6>
          <a:srgbClr val="D5C27D"/>
        </a:accent6>
        <a:hlink>
          <a:srgbClr val="DFF8CD"/>
        </a:hlink>
        <a:folHlink>
          <a:srgbClr val="DDDDF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29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9EB5CC"/>
        </a:accent1>
        <a:accent2>
          <a:srgbClr val="8FBAE5"/>
        </a:accent2>
        <a:accent3>
          <a:srgbClr val="FFFFFF"/>
        </a:accent3>
        <a:accent4>
          <a:srgbClr val="000000"/>
        </a:accent4>
        <a:accent5>
          <a:srgbClr val="CCD7E2"/>
        </a:accent5>
        <a:accent6>
          <a:srgbClr val="81A8CF"/>
        </a:accent6>
        <a:hlink>
          <a:srgbClr val="E7EFF7"/>
        </a:hlink>
        <a:folHlink>
          <a:srgbClr val="D4DBE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30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8BB6DF"/>
        </a:accent1>
        <a:accent2>
          <a:srgbClr val="C6BEE7"/>
        </a:accent2>
        <a:accent3>
          <a:srgbClr val="FFFFFF"/>
        </a:accent3>
        <a:accent4>
          <a:srgbClr val="000000"/>
        </a:accent4>
        <a:accent5>
          <a:srgbClr val="C4D7EC"/>
        </a:accent5>
        <a:accent6>
          <a:srgbClr val="B3ACD1"/>
        </a:accent6>
        <a:hlink>
          <a:srgbClr val="DBE9F0"/>
        </a:hlink>
        <a:folHlink>
          <a:srgbClr val="E2DEF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31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B1D2E7"/>
        </a:accent1>
        <a:accent2>
          <a:srgbClr val="E7C4B2"/>
        </a:accent2>
        <a:accent3>
          <a:srgbClr val="FFFFFF"/>
        </a:accent3>
        <a:accent4>
          <a:srgbClr val="000000"/>
        </a:accent4>
        <a:accent5>
          <a:srgbClr val="D5E5F1"/>
        </a:accent5>
        <a:accent6>
          <a:srgbClr val="D1B1A1"/>
        </a:accent6>
        <a:hlink>
          <a:srgbClr val="F1EDDA"/>
        </a:hlink>
        <a:folHlink>
          <a:srgbClr val="DAE6F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32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ED88D"/>
        </a:accent1>
        <a:accent2>
          <a:srgbClr val="D7BB8F"/>
        </a:accent2>
        <a:accent3>
          <a:srgbClr val="FFFFFF"/>
        </a:accent3>
        <a:accent4>
          <a:srgbClr val="000000"/>
        </a:accent4>
        <a:accent5>
          <a:srgbClr val="E3E9C5"/>
        </a:accent5>
        <a:accent6>
          <a:srgbClr val="C3A981"/>
        </a:accent6>
        <a:hlink>
          <a:srgbClr val="EFDCEF"/>
        </a:hlink>
        <a:folHlink>
          <a:srgbClr val="DBE6F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F6666"/>
      </a:accent1>
      <a:accent2>
        <a:srgbClr val="FF8585"/>
      </a:accent2>
      <a:accent3>
        <a:srgbClr val="AAAAAA"/>
      </a:accent3>
      <a:accent4>
        <a:srgbClr val="DADADA"/>
      </a:accent4>
      <a:accent5>
        <a:srgbClr val="FFB8B8"/>
      </a:accent5>
      <a:accent6>
        <a:srgbClr val="E77878"/>
      </a:accent6>
      <a:hlink>
        <a:srgbClr val="FFA4A4"/>
      </a:hlink>
      <a:folHlink>
        <a:srgbClr val="FFD1D1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6666"/>
        </a:accent1>
        <a:accent2>
          <a:srgbClr val="FF8585"/>
        </a:accent2>
        <a:accent3>
          <a:srgbClr val="AAAAAA"/>
        </a:accent3>
        <a:accent4>
          <a:srgbClr val="DADADA"/>
        </a:accent4>
        <a:accent5>
          <a:srgbClr val="FFB8B8"/>
        </a:accent5>
        <a:accent6>
          <a:srgbClr val="E77878"/>
        </a:accent6>
        <a:hlink>
          <a:srgbClr val="FFA4A4"/>
        </a:hlink>
        <a:folHlink>
          <a:srgbClr val="FFD1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A4D9"/>
        </a:accent1>
        <a:accent2>
          <a:srgbClr val="FFA66B"/>
        </a:accent2>
        <a:accent3>
          <a:srgbClr val="AAAAAA"/>
        </a:accent3>
        <a:accent4>
          <a:srgbClr val="DADADA"/>
        </a:accent4>
        <a:accent5>
          <a:srgbClr val="FFCFE9"/>
        </a:accent5>
        <a:accent6>
          <a:srgbClr val="E79660"/>
        </a:accent6>
        <a:hlink>
          <a:srgbClr val="FFB5B5"/>
        </a:hlink>
        <a:folHlink>
          <a:srgbClr val="FFE68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65CDF0"/>
        </a:accent1>
        <a:accent2>
          <a:srgbClr val="FF9999"/>
        </a:accent2>
        <a:accent3>
          <a:srgbClr val="AAAAAA"/>
        </a:accent3>
        <a:accent4>
          <a:srgbClr val="DADADA"/>
        </a:accent4>
        <a:accent5>
          <a:srgbClr val="B8E3F6"/>
        </a:accent5>
        <a:accent6>
          <a:srgbClr val="E78A8A"/>
        </a:accent6>
        <a:hlink>
          <a:srgbClr val="D6F37D"/>
        </a:hlink>
        <a:folHlink>
          <a:srgbClr val="B8D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A3A3"/>
        </a:accent1>
        <a:accent2>
          <a:srgbClr val="FFD943"/>
        </a:accent2>
        <a:accent3>
          <a:srgbClr val="AAAAAA"/>
        </a:accent3>
        <a:accent4>
          <a:srgbClr val="DADADA"/>
        </a:accent4>
        <a:accent5>
          <a:srgbClr val="FFCECE"/>
        </a:accent5>
        <a:accent6>
          <a:srgbClr val="E7C43C"/>
        </a:accent6>
        <a:hlink>
          <a:srgbClr val="D2C9FF"/>
        </a:hlink>
        <a:folHlink>
          <a:srgbClr val="97ED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2EF3D"/>
        </a:accent1>
        <a:accent2>
          <a:srgbClr val="F2DA3D"/>
        </a:accent2>
        <a:accent3>
          <a:srgbClr val="AAAAAA"/>
        </a:accent3>
        <a:accent4>
          <a:srgbClr val="DADADA"/>
        </a:accent4>
        <a:accent5>
          <a:srgbClr val="F7F6AF"/>
        </a:accent5>
        <a:accent6>
          <a:srgbClr val="DBC536"/>
        </a:accent6>
        <a:hlink>
          <a:srgbClr val="EDF252"/>
        </a:hlink>
        <a:folHlink>
          <a:srgbClr val="FFEB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D640"/>
        </a:accent1>
        <a:accent2>
          <a:srgbClr val="D1FA4B"/>
        </a:accent2>
        <a:accent3>
          <a:srgbClr val="AAAAAA"/>
        </a:accent3>
        <a:accent4>
          <a:srgbClr val="DADADA"/>
        </a:accent4>
        <a:accent5>
          <a:srgbClr val="FFE8AF"/>
        </a:accent5>
        <a:accent6>
          <a:srgbClr val="BDE343"/>
        </a:accent6>
        <a:hlink>
          <a:srgbClr val="FFFD99"/>
        </a:hlink>
        <a:folHlink>
          <a:srgbClr val="DBFFD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EC"/>
        </a:accent1>
        <a:accent2>
          <a:srgbClr val="F2EF16"/>
        </a:accent2>
        <a:accent3>
          <a:srgbClr val="AAAAAA"/>
        </a:accent3>
        <a:accent4>
          <a:srgbClr val="DADADA"/>
        </a:accent4>
        <a:accent5>
          <a:srgbClr val="FFE2F4"/>
        </a:accent5>
        <a:accent6>
          <a:srgbClr val="DBD913"/>
        </a:accent6>
        <a:hlink>
          <a:srgbClr val="FFDDD1"/>
        </a:hlink>
        <a:folHlink>
          <a:srgbClr val="D2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8A6"/>
        </a:accent1>
        <a:accent2>
          <a:srgbClr val="9AE2ED"/>
        </a:accent2>
        <a:accent3>
          <a:srgbClr val="AAAAAA"/>
        </a:accent3>
        <a:accent4>
          <a:srgbClr val="DADADA"/>
        </a:accent4>
        <a:accent5>
          <a:srgbClr val="FFE0D0"/>
        </a:accent5>
        <a:accent6>
          <a:srgbClr val="8BCDD7"/>
        </a:accent6>
        <a:hlink>
          <a:srgbClr val="F1D9FF"/>
        </a:hlink>
        <a:folHlink>
          <a:srgbClr val="F2F1A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91E35A"/>
        </a:accent1>
        <a:accent2>
          <a:srgbClr val="C7E052"/>
        </a:accent2>
        <a:accent3>
          <a:srgbClr val="AAAAAA"/>
        </a:accent3>
        <a:accent4>
          <a:srgbClr val="DADADA"/>
        </a:accent4>
        <a:accent5>
          <a:srgbClr val="C7EFB5"/>
        </a:accent5>
        <a:accent6>
          <a:srgbClr val="B4CB49"/>
        </a:accent6>
        <a:hlink>
          <a:srgbClr val="CFF3B7"/>
        </a:hlink>
        <a:folHlink>
          <a:srgbClr val="E9F5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7E052"/>
        </a:accent1>
        <a:accent2>
          <a:srgbClr val="86D5EB"/>
        </a:accent2>
        <a:accent3>
          <a:srgbClr val="AAAAAA"/>
        </a:accent3>
        <a:accent4>
          <a:srgbClr val="DADADA"/>
        </a:accent4>
        <a:accent5>
          <a:srgbClr val="E0EDB3"/>
        </a:accent5>
        <a:accent6>
          <a:srgbClr val="79C1D5"/>
        </a:accent6>
        <a:hlink>
          <a:srgbClr val="F8EDCD"/>
        </a:hlink>
        <a:folHlink>
          <a:srgbClr val="CFF3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FBDA1"/>
        </a:accent1>
        <a:accent2>
          <a:srgbClr val="B8B7F3"/>
        </a:accent2>
        <a:accent3>
          <a:srgbClr val="AAAAAA"/>
        </a:accent3>
        <a:accent4>
          <a:srgbClr val="DADADA"/>
        </a:accent4>
        <a:accent5>
          <a:srgbClr val="F6DBCD"/>
        </a:accent5>
        <a:accent6>
          <a:srgbClr val="A6A6DC"/>
        </a:accent6>
        <a:hlink>
          <a:srgbClr val="CFF3B7"/>
        </a:hlink>
        <a:folHlink>
          <a:srgbClr val="F8E5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7D4D8"/>
        </a:accent1>
        <a:accent2>
          <a:srgbClr val="EBD68B"/>
        </a:accent2>
        <a:accent3>
          <a:srgbClr val="AAAAAA"/>
        </a:accent3>
        <a:accent4>
          <a:srgbClr val="DADADA"/>
        </a:accent4>
        <a:accent5>
          <a:srgbClr val="FAE6E9"/>
        </a:accent5>
        <a:accent6>
          <a:srgbClr val="D5C27D"/>
        </a:accent6>
        <a:hlink>
          <a:srgbClr val="DFF8CD"/>
        </a:hlink>
        <a:folHlink>
          <a:srgbClr val="DDDDF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9EB5CC"/>
        </a:accent1>
        <a:accent2>
          <a:srgbClr val="8FBAE5"/>
        </a:accent2>
        <a:accent3>
          <a:srgbClr val="AAAAAA"/>
        </a:accent3>
        <a:accent4>
          <a:srgbClr val="DADADA"/>
        </a:accent4>
        <a:accent5>
          <a:srgbClr val="CCD7E2"/>
        </a:accent5>
        <a:accent6>
          <a:srgbClr val="81A8CF"/>
        </a:accent6>
        <a:hlink>
          <a:srgbClr val="E7EFF7"/>
        </a:hlink>
        <a:folHlink>
          <a:srgbClr val="D4DBE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4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8BB6DF"/>
        </a:accent1>
        <a:accent2>
          <a:srgbClr val="C6BEE7"/>
        </a:accent2>
        <a:accent3>
          <a:srgbClr val="AAAAAA"/>
        </a:accent3>
        <a:accent4>
          <a:srgbClr val="DADADA"/>
        </a:accent4>
        <a:accent5>
          <a:srgbClr val="C4D7EC"/>
        </a:accent5>
        <a:accent6>
          <a:srgbClr val="B3ACD1"/>
        </a:accent6>
        <a:hlink>
          <a:srgbClr val="DBE9F0"/>
        </a:hlink>
        <a:folHlink>
          <a:srgbClr val="E2DE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5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B1D2E7"/>
        </a:accent1>
        <a:accent2>
          <a:srgbClr val="E7C4B2"/>
        </a:accent2>
        <a:accent3>
          <a:srgbClr val="AAAAAA"/>
        </a:accent3>
        <a:accent4>
          <a:srgbClr val="DADADA"/>
        </a:accent4>
        <a:accent5>
          <a:srgbClr val="D5E5F1"/>
        </a:accent5>
        <a:accent6>
          <a:srgbClr val="D1B1A1"/>
        </a:accent6>
        <a:hlink>
          <a:srgbClr val="F1EDDA"/>
        </a:hlink>
        <a:folHlink>
          <a:srgbClr val="DAE6F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6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ED88D"/>
        </a:accent1>
        <a:accent2>
          <a:srgbClr val="D7BB8F"/>
        </a:accent2>
        <a:accent3>
          <a:srgbClr val="AAAAAA"/>
        </a:accent3>
        <a:accent4>
          <a:srgbClr val="DADADA"/>
        </a:accent4>
        <a:accent5>
          <a:srgbClr val="E3E9C5"/>
        </a:accent5>
        <a:accent6>
          <a:srgbClr val="C3A981"/>
        </a:accent6>
        <a:hlink>
          <a:srgbClr val="EFDCEF"/>
        </a:hlink>
        <a:folHlink>
          <a:srgbClr val="DBE6F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6666"/>
        </a:accent1>
        <a:accent2>
          <a:srgbClr val="FF8585"/>
        </a:accent2>
        <a:accent3>
          <a:srgbClr val="FFFFFF"/>
        </a:accent3>
        <a:accent4>
          <a:srgbClr val="000000"/>
        </a:accent4>
        <a:accent5>
          <a:srgbClr val="FFB8B8"/>
        </a:accent5>
        <a:accent6>
          <a:srgbClr val="E77878"/>
        </a:accent6>
        <a:hlink>
          <a:srgbClr val="FFA4A4"/>
        </a:hlink>
        <a:folHlink>
          <a:srgbClr val="FFD1D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A4D9"/>
        </a:accent1>
        <a:accent2>
          <a:srgbClr val="FFA66B"/>
        </a:accent2>
        <a:accent3>
          <a:srgbClr val="FFFFFF"/>
        </a:accent3>
        <a:accent4>
          <a:srgbClr val="000000"/>
        </a:accent4>
        <a:accent5>
          <a:srgbClr val="FFCFE9"/>
        </a:accent5>
        <a:accent6>
          <a:srgbClr val="E79660"/>
        </a:accent6>
        <a:hlink>
          <a:srgbClr val="FFB5B5"/>
        </a:hlink>
        <a:folHlink>
          <a:srgbClr val="FFE68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9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5CDF0"/>
        </a:accent1>
        <a:accent2>
          <a:srgbClr val="FF9999"/>
        </a:accent2>
        <a:accent3>
          <a:srgbClr val="FFFFFF"/>
        </a:accent3>
        <a:accent4>
          <a:srgbClr val="000000"/>
        </a:accent4>
        <a:accent5>
          <a:srgbClr val="B8E3F6"/>
        </a:accent5>
        <a:accent6>
          <a:srgbClr val="E78A8A"/>
        </a:accent6>
        <a:hlink>
          <a:srgbClr val="D6F37D"/>
        </a:hlink>
        <a:folHlink>
          <a:srgbClr val="B8D5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0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A3A3"/>
        </a:accent1>
        <a:accent2>
          <a:srgbClr val="FFD943"/>
        </a:accent2>
        <a:accent3>
          <a:srgbClr val="FFFFFF"/>
        </a:accent3>
        <a:accent4>
          <a:srgbClr val="000000"/>
        </a:accent4>
        <a:accent5>
          <a:srgbClr val="FFCECE"/>
        </a:accent5>
        <a:accent6>
          <a:srgbClr val="E7C43C"/>
        </a:accent6>
        <a:hlink>
          <a:srgbClr val="D2C9FF"/>
        </a:hlink>
        <a:folHlink>
          <a:srgbClr val="97ED9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1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2EF3D"/>
        </a:accent1>
        <a:accent2>
          <a:srgbClr val="F2DA3D"/>
        </a:accent2>
        <a:accent3>
          <a:srgbClr val="FFFFFF"/>
        </a:accent3>
        <a:accent4>
          <a:srgbClr val="000000"/>
        </a:accent4>
        <a:accent5>
          <a:srgbClr val="F7F6AF"/>
        </a:accent5>
        <a:accent6>
          <a:srgbClr val="DBC536"/>
        </a:accent6>
        <a:hlink>
          <a:srgbClr val="EDF252"/>
        </a:hlink>
        <a:folHlink>
          <a:srgbClr val="FFEB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2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D640"/>
        </a:accent1>
        <a:accent2>
          <a:srgbClr val="D1FA4B"/>
        </a:accent2>
        <a:accent3>
          <a:srgbClr val="FFFFFF"/>
        </a:accent3>
        <a:accent4>
          <a:srgbClr val="000000"/>
        </a:accent4>
        <a:accent5>
          <a:srgbClr val="FFE8AF"/>
        </a:accent5>
        <a:accent6>
          <a:srgbClr val="BDE343"/>
        </a:accent6>
        <a:hlink>
          <a:srgbClr val="FFFD99"/>
        </a:hlink>
        <a:folHlink>
          <a:srgbClr val="DBFFD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CCEC"/>
        </a:accent1>
        <a:accent2>
          <a:srgbClr val="F2EF16"/>
        </a:accent2>
        <a:accent3>
          <a:srgbClr val="FFFFFF"/>
        </a:accent3>
        <a:accent4>
          <a:srgbClr val="000000"/>
        </a:accent4>
        <a:accent5>
          <a:srgbClr val="FFE2F4"/>
        </a:accent5>
        <a:accent6>
          <a:srgbClr val="DBD913"/>
        </a:accent6>
        <a:hlink>
          <a:srgbClr val="FFDDD1"/>
        </a:hlink>
        <a:folHlink>
          <a:srgbClr val="D2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4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C8A6"/>
        </a:accent1>
        <a:accent2>
          <a:srgbClr val="9AE2ED"/>
        </a:accent2>
        <a:accent3>
          <a:srgbClr val="FFFFFF"/>
        </a:accent3>
        <a:accent4>
          <a:srgbClr val="000000"/>
        </a:accent4>
        <a:accent5>
          <a:srgbClr val="FFE0D0"/>
        </a:accent5>
        <a:accent6>
          <a:srgbClr val="8BCDD7"/>
        </a:accent6>
        <a:hlink>
          <a:srgbClr val="F1D9FF"/>
        </a:hlink>
        <a:folHlink>
          <a:srgbClr val="F2F1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91E35A"/>
        </a:accent1>
        <a:accent2>
          <a:srgbClr val="C7E052"/>
        </a:accent2>
        <a:accent3>
          <a:srgbClr val="FFFFFF"/>
        </a:accent3>
        <a:accent4>
          <a:srgbClr val="000000"/>
        </a:accent4>
        <a:accent5>
          <a:srgbClr val="C7EFB5"/>
        </a:accent5>
        <a:accent6>
          <a:srgbClr val="B4CB49"/>
        </a:accent6>
        <a:hlink>
          <a:srgbClr val="CFF3B7"/>
        </a:hlink>
        <a:folHlink>
          <a:srgbClr val="E9F5A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7E052"/>
        </a:accent1>
        <a:accent2>
          <a:srgbClr val="86D5EB"/>
        </a:accent2>
        <a:accent3>
          <a:srgbClr val="FFFFFF"/>
        </a:accent3>
        <a:accent4>
          <a:srgbClr val="000000"/>
        </a:accent4>
        <a:accent5>
          <a:srgbClr val="E0EDB3"/>
        </a:accent5>
        <a:accent6>
          <a:srgbClr val="79C1D5"/>
        </a:accent6>
        <a:hlink>
          <a:srgbClr val="F8EDCD"/>
        </a:hlink>
        <a:folHlink>
          <a:srgbClr val="CFF3B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EFBDA1"/>
        </a:accent1>
        <a:accent2>
          <a:srgbClr val="B8B7F3"/>
        </a:accent2>
        <a:accent3>
          <a:srgbClr val="FFFFFF"/>
        </a:accent3>
        <a:accent4>
          <a:srgbClr val="000000"/>
        </a:accent4>
        <a:accent5>
          <a:srgbClr val="F6DBCD"/>
        </a:accent5>
        <a:accent6>
          <a:srgbClr val="A6A6DC"/>
        </a:accent6>
        <a:hlink>
          <a:srgbClr val="CFF3B7"/>
        </a:hlink>
        <a:folHlink>
          <a:srgbClr val="F8E5F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7D4D8"/>
        </a:accent1>
        <a:accent2>
          <a:srgbClr val="EBD68B"/>
        </a:accent2>
        <a:accent3>
          <a:srgbClr val="FFFFFF"/>
        </a:accent3>
        <a:accent4>
          <a:srgbClr val="000000"/>
        </a:accent4>
        <a:accent5>
          <a:srgbClr val="FAE6E9"/>
        </a:accent5>
        <a:accent6>
          <a:srgbClr val="D5C27D"/>
        </a:accent6>
        <a:hlink>
          <a:srgbClr val="DFF8CD"/>
        </a:hlink>
        <a:folHlink>
          <a:srgbClr val="DDDDF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9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9EB5CC"/>
        </a:accent1>
        <a:accent2>
          <a:srgbClr val="8FBAE5"/>
        </a:accent2>
        <a:accent3>
          <a:srgbClr val="FFFFFF"/>
        </a:accent3>
        <a:accent4>
          <a:srgbClr val="000000"/>
        </a:accent4>
        <a:accent5>
          <a:srgbClr val="CCD7E2"/>
        </a:accent5>
        <a:accent6>
          <a:srgbClr val="81A8CF"/>
        </a:accent6>
        <a:hlink>
          <a:srgbClr val="E7EFF7"/>
        </a:hlink>
        <a:folHlink>
          <a:srgbClr val="D4DBE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0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8BB6DF"/>
        </a:accent1>
        <a:accent2>
          <a:srgbClr val="C6BEE7"/>
        </a:accent2>
        <a:accent3>
          <a:srgbClr val="FFFFFF"/>
        </a:accent3>
        <a:accent4>
          <a:srgbClr val="000000"/>
        </a:accent4>
        <a:accent5>
          <a:srgbClr val="C4D7EC"/>
        </a:accent5>
        <a:accent6>
          <a:srgbClr val="B3ACD1"/>
        </a:accent6>
        <a:hlink>
          <a:srgbClr val="DBE9F0"/>
        </a:hlink>
        <a:folHlink>
          <a:srgbClr val="E2DEF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1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B1D2E7"/>
        </a:accent1>
        <a:accent2>
          <a:srgbClr val="E7C4B2"/>
        </a:accent2>
        <a:accent3>
          <a:srgbClr val="FFFFFF"/>
        </a:accent3>
        <a:accent4>
          <a:srgbClr val="000000"/>
        </a:accent4>
        <a:accent5>
          <a:srgbClr val="D5E5F1"/>
        </a:accent5>
        <a:accent6>
          <a:srgbClr val="D1B1A1"/>
        </a:accent6>
        <a:hlink>
          <a:srgbClr val="F1EDDA"/>
        </a:hlink>
        <a:folHlink>
          <a:srgbClr val="DAE6F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2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ED88D"/>
        </a:accent1>
        <a:accent2>
          <a:srgbClr val="D7BB8F"/>
        </a:accent2>
        <a:accent3>
          <a:srgbClr val="FFFFFF"/>
        </a:accent3>
        <a:accent4>
          <a:srgbClr val="000000"/>
        </a:accent4>
        <a:accent5>
          <a:srgbClr val="E3E9C5"/>
        </a:accent5>
        <a:accent6>
          <a:srgbClr val="C3A981"/>
        </a:accent6>
        <a:hlink>
          <a:srgbClr val="EFDCEF"/>
        </a:hlink>
        <a:folHlink>
          <a:srgbClr val="DBE6F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2238</TotalTime>
  <Words>712</Words>
  <Application>Microsoft Office PowerPoint</Application>
  <PresentationFormat>全屏显示(4:3)</PresentationFormat>
  <Paragraphs>50</Paragraphs>
  <Slides>13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13</vt:i4>
      </vt:variant>
    </vt:vector>
  </HeadingPairs>
  <TitlesOfParts>
    <vt:vector size="21" baseType="lpstr">
      <vt:lpstr>新細明體</vt:lpstr>
      <vt:lpstr>宋体</vt:lpstr>
      <vt:lpstr>Arial</vt:lpstr>
      <vt:lpstr>Calibri</vt:lpstr>
      <vt:lpstr>Wingdings 3</vt:lpstr>
      <vt:lpstr>Office 主题</vt:lpstr>
      <vt:lpstr>1_Office 主题</vt:lpstr>
      <vt:lpstr>1_Default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Candle Light</vt:lpstr>
      <vt:lpstr>Silent Night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224</cp:revision>
  <dcterms:created xsi:type="dcterms:W3CDTF">2014-02-25T17:54:08Z</dcterms:created>
  <dcterms:modified xsi:type="dcterms:W3CDTF">2015-12-24T20:35:49Z</dcterms:modified>
</cp:coreProperties>
</file>